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en-US"/>
    </a:defPPr>
    <a:lvl1pPr marL="0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1427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2855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64282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85710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07137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28565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49992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71420" algn="l" defTabSz="52142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8" y="-104"/>
      </p:cViewPr>
      <p:guideLst>
        <p:guide orient="horz" pos="3366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0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705696" y="3196695"/>
            <a:ext cx="9528404" cy="68095531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17861" y="3196695"/>
            <a:ext cx="28461788" cy="6809553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70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6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3" cy="233813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2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28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2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9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8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17861" y="18620993"/>
            <a:ext cx="18995095" cy="5267123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39004" y="18620993"/>
            <a:ext cx="18995096" cy="5267123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9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27" indent="0">
              <a:buNone/>
              <a:defRPr sz="2300" b="1"/>
            </a:lvl2pPr>
            <a:lvl3pPr marL="1042855" indent="0">
              <a:buNone/>
              <a:defRPr sz="2000" b="1"/>
            </a:lvl3pPr>
            <a:lvl4pPr marL="1564282" indent="0">
              <a:buNone/>
              <a:defRPr sz="1800" b="1"/>
            </a:lvl4pPr>
            <a:lvl5pPr marL="2085710" indent="0">
              <a:buNone/>
              <a:defRPr sz="1800" b="1"/>
            </a:lvl5pPr>
            <a:lvl6pPr marL="2607137" indent="0">
              <a:buNone/>
              <a:defRPr sz="1800" b="1"/>
            </a:lvl6pPr>
            <a:lvl7pPr marL="3128565" indent="0">
              <a:buNone/>
              <a:defRPr sz="1800" b="1"/>
            </a:lvl7pPr>
            <a:lvl8pPr marL="3649992" indent="0">
              <a:buNone/>
              <a:defRPr sz="1800" b="1"/>
            </a:lvl8pPr>
            <a:lvl9pPr marL="4171420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27" indent="0">
              <a:buNone/>
              <a:defRPr sz="2300" b="1"/>
            </a:lvl2pPr>
            <a:lvl3pPr marL="1042855" indent="0">
              <a:buNone/>
              <a:defRPr sz="2000" b="1"/>
            </a:lvl3pPr>
            <a:lvl4pPr marL="1564282" indent="0">
              <a:buNone/>
              <a:defRPr sz="1800" b="1"/>
            </a:lvl4pPr>
            <a:lvl5pPr marL="2085710" indent="0">
              <a:buNone/>
              <a:defRPr sz="1800" b="1"/>
            </a:lvl5pPr>
            <a:lvl6pPr marL="2607137" indent="0">
              <a:buNone/>
              <a:defRPr sz="1800" b="1"/>
            </a:lvl6pPr>
            <a:lvl7pPr marL="3128565" indent="0">
              <a:buNone/>
              <a:defRPr sz="1800" b="1"/>
            </a:lvl7pPr>
            <a:lvl8pPr marL="3649992" indent="0">
              <a:buNone/>
              <a:defRPr sz="1800" b="1"/>
            </a:lvl8pPr>
            <a:lvl9pPr marL="4171420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3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5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3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427" indent="0">
              <a:buNone/>
              <a:defRPr sz="1400"/>
            </a:lvl2pPr>
            <a:lvl3pPr marL="1042855" indent="0">
              <a:buNone/>
              <a:defRPr sz="1100"/>
            </a:lvl3pPr>
            <a:lvl4pPr marL="1564282" indent="0">
              <a:buNone/>
              <a:defRPr sz="1000"/>
            </a:lvl4pPr>
            <a:lvl5pPr marL="2085710" indent="0">
              <a:buNone/>
              <a:defRPr sz="1000"/>
            </a:lvl5pPr>
            <a:lvl6pPr marL="2607137" indent="0">
              <a:buNone/>
              <a:defRPr sz="1000"/>
            </a:lvl6pPr>
            <a:lvl7pPr marL="3128565" indent="0">
              <a:buNone/>
              <a:defRPr sz="1000"/>
            </a:lvl7pPr>
            <a:lvl8pPr marL="3649992" indent="0">
              <a:buNone/>
              <a:defRPr sz="1000"/>
            </a:lvl8pPr>
            <a:lvl9pPr marL="417142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50"/>
            <a:ext cx="4537710" cy="6413183"/>
          </a:xfrm>
        </p:spPr>
        <p:txBody>
          <a:bodyPr/>
          <a:lstStyle>
            <a:lvl1pPr marL="0" indent="0">
              <a:buNone/>
              <a:defRPr sz="3700"/>
            </a:lvl1pPr>
            <a:lvl2pPr marL="521427" indent="0">
              <a:buNone/>
              <a:defRPr sz="3200"/>
            </a:lvl2pPr>
            <a:lvl3pPr marL="1042855" indent="0">
              <a:buNone/>
              <a:defRPr sz="2700"/>
            </a:lvl3pPr>
            <a:lvl4pPr marL="1564282" indent="0">
              <a:buNone/>
              <a:defRPr sz="2300"/>
            </a:lvl4pPr>
            <a:lvl5pPr marL="2085710" indent="0">
              <a:buNone/>
              <a:defRPr sz="2300"/>
            </a:lvl5pPr>
            <a:lvl6pPr marL="2607137" indent="0">
              <a:buNone/>
              <a:defRPr sz="2300"/>
            </a:lvl6pPr>
            <a:lvl7pPr marL="3128565" indent="0">
              <a:buNone/>
              <a:defRPr sz="2300"/>
            </a:lvl7pPr>
            <a:lvl8pPr marL="3649992" indent="0">
              <a:buNone/>
              <a:defRPr sz="2300"/>
            </a:lvl8pPr>
            <a:lvl9pPr marL="4171420" indent="0">
              <a:buNone/>
              <a:defRPr sz="23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600"/>
            </a:lvl1pPr>
            <a:lvl2pPr marL="521427" indent="0">
              <a:buNone/>
              <a:defRPr sz="1400"/>
            </a:lvl2pPr>
            <a:lvl3pPr marL="1042855" indent="0">
              <a:buNone/>
              <a:defRPr sz="1100"/>
            </a:lvl3pPr>
            <a:lvl4pPr marL="1564282" indent="0">
              <a:buNone/>
              <a:defRPr sz="1000"/>
            </a:lvl4pPr>
            <a:lvl5pPr marL="2085710" indent="0">
              <a:buNone/>
              <a:defRPr sz="1000"/>
            </a:lvl5pPr>
            <a:lvl6pPr marL="2607137" indent="0">
              <a:buNone/>
              <a:defRPr sz="1000"/>
            </a:lvl6pPr>
            <a:lvl7pPr marL="3128565" indent="0">
              <a:buNone/>
              <a:defRPr sz="1000"/>
            </a:lvl7pPr>
            <a:lvl8pPr marL="3649992" indent="0">
              <a:buNone/>
              <a:defRPr sz="1000"/>
            </a:lvl8pPr>
            <a:lvl9pPr marL="417142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0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104285" tIns="52143" rIns="104285" bIns="52143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104285" tIns="52143" rIns="104285" bIns="52143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104285" tIns="52143" rIns="104285" bIns="521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3413-7177-A24E-B4FE-9597C9F2A628}" type="datetimeFigureOut">
              <a:rPr lang="en-US" smtClean="0"/>
              <a:t>06/12/18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104285" tIns="52143" rIns="104285" bIns="521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104285" tIns="52143" rIns="104285" bIns="521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06B7B-82EC-EA4A-B7DF-DEB01D630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7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2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1" indent="-391071" algn="l" defTabSz="521427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20" indent="-325892" algn="l" defTabSz="52142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69" indent="-260714" algn="l" defTabSz="52142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996" indent="-260714" algn="l" defTabSz="52142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24" indent="-260714" algn="l" defTabSz="52142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51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278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06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133" indent="-260714" algn="l" defTabSz="52142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27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55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282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10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37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565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992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20" algn="l" defTabSz="52142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6576"/>
            <a:ext cx="7562850" cy="244779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</p:pic>
      <p:sp>
        <p:nvSpPr>
          <p:cNvPr id="5" name="TextBox 4"/>
          <p:cNvSpPr txBox="1"/>
          <p:nvPr/>
        </p:nvSpPr>
        <p:spPr>
          <a:xfrm>
            <a:off x="419207" y="5341735"/>
            <a:ext cx="6522301" cy="1508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16160"/>
                </a:solidFill>
                <a:latin typeface="Arial"/>
                <a:cs typeface="Arial"/>
              </a:rPr>
              <a:t>Careers Cafes are an opportunity for you to speak to adults who are not teachers and work in local companies. Help prepare yourself for your working life.</a:t>
            </a:r>
          </a:p>
          <a:p>
            <a:pPr>
              <a:lnSpc>
                <a:spcPct val="120000"/>
              </a:lnSpc>
            </a:pPr>
            <a:endParaRPr lang="en-US" sz="1100" dirty="0">
              <a:solidFill>
                <a:srgbClr val="616160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16160"/>
                </a:solidFill>
                <a:latin typeface="Arial"/>
                <a:cs typeface="Arial"/>
              </a:rPr>
              <a:t>It takes place:-</a:t>
            </a:r>
          </a:p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16160"/>
                </a:solidFill>
                <a:latin typeface="Arial"/>
                <a:cs typeface="Arial"/>
              </a:rPr>
              <a:t>VENUE</a:t>
            </a:r>
          </a:p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16160"/>
                </a:solidFill>
                <a:latin typeface="Arial"/>
                <a:cs typeface="Arial"/>
              </a:rPr>
              <a:t>TIME</a:t>
            </a:r>
          </a:p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16160"/>
                </a:solidFill>
                <a:latin typeface="Arial"/>
                <a:cs typeface="Arial"/>
              </a:rPr>
              <a:t>DATE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207" y="9928612"/>
            <a:ext cx="6401862" cy="28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16160"/>
                </a:solidFill>
                <a:latin typeface="Arial"/>
                <a:cs typeface="Arial"/>
              </a:rPr>
              <a:t>If you want to know more please see INSERT MEMBER OF STAFF HERE.</a:t>
            </a:r>
          </a:p>
        </p:txBody>
      </p:sp>
    </p:spTree>
    <p:extLst>
      <p:ext uri="{BB962C8B-B14F-4D97-AF65-F5344CB8AC3E}">
        <p14:creationId xmlns:p14="http://schemas.microsoft.com/office/powerpoint/2010/main" val="53615412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Freeston Academy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A1C2A"/>
      </a:accent1>
      <a:accent2>
        <a:srgbClr val="E79935"/>
      </a:accent2>
      <a:accent3>
        <a:srgbClr val="243E67"/>
      </a:accent3>
      <a:accent4>
        <a:srgbClr val="141313"/>
      </a:accent4>
      <a:accent5>
        <a:srgbClr val="141313"/>
      </a:accent5>
      <a:accent6>
        <a:srgbClr val="141313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29</TotalTime>
  <Words>51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Engaging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Imran Chouglay</dc:creator>
  <cp:lastModifiedBy>Imran Chouglay</cp:lastModifiedBy>
  <cp:revision>5</cp:revision>
  <dcterms:created xsi:type="dcterms:W3CDTF">2018-12-06T11:11:48Z</dcterms:created>
  <dcterms:modified xsi:type="dcterms:W3CDTF">2018-12-06T11:41:23Z</dcterms:modified>
</cp:coreProperties>
</file>