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en-US"/>
    </a:defPPr>
    <a:lvl1pPr marL="0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21427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42855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64282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85710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607137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28565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49992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71420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61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-112" y="-496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9" y="2349387"/>
            <a:ext cx="9085343" cy="1621111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4285616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2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0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396612" y="2261853"/>
            <a:ext cx="13466572" cy="48181657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93190" y="2261853"/>
            <a:ext cx="40225279" cy="48181657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70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6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3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60"/>
            <a:ext cx="9085343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2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428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2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9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8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93191" y="13175466"/>
            <a:ext cx="26845924" cy="3726804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17259" y="13175466"/>
            <a:ext cx="26845925" cy="3726804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9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3" y="1692889"/>
            <a:ext cx="4722671" cy="705516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27" indent="0">
              <a:buNone/>
              <a:defRPr sz="2300" b="1"/>
            </a:lvl2pPr>
            <a:lvl3pPr marL="1042855" indent="0">
              <a:buNone/>
              <a:defRPr sz="2000" b="1"/>
            </a:lvl3pPr>
            <a:lvl4pPr marL="1564282" indent="0">
              <a:buNone/>
              <a:defRPr sz="1800" b="1"/>
            </a:lvl4pPr>
            <a:lvl5pPr marL="2085710" indent="0">
              <a:buNone/>
              <a:defRPr sz="1800" b="1"/>
            </a:lvl5pPr>
            <a:lvl6pPr marL="2607137" indent="0">
              <a:buNone/>
              <a:defRPr sz="1800" b="1"/>
            </a:lvl6pPr>
            <a:lvl7pPr marL="3128565" indent="0">
              <a:buNone/>
              <a:defRPr sz="1800" b="1"/>
            </a:lvl7pPr>
            <a:lvl8pPr marL="3649992" indent="0">
              <a:buNone/>
              <a:defRPr sz="1800" b="1"/>
            </a:lvl8pPr>
            <a:lvl9pPr marL="4171420" indent="0">
              <a:buNone/>
              <a:defRPr sz="18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3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1" y="1692889"/>
            <a:ext cx="4724527" cy="705516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27" indent="0">
              <a:buNone/>
              <a:defRPr sz="2300" b="1"/>
            </a:lvl2pPr>
            <a:lvl3pPr marL="1042855" indent="0">
              <a:buNone/>
              <a:defRPr sz="2000" b="1"/>
            </a:lvl3pPr>
            <a:lvl4pPr marL="1564282" indent="0">
              <a:buNone/>
              <a:defRPr sz="1800" b="1"/>
            </a:lvl4pPr>
            <a:lvl5pPr marL="2085710" indent="0">
              <a:buNone/>
              <a:defRPr sz="1800" b="1"/>
            </a:lvl5pPr>
            <a:lvl6pPr marL="2607137" indent="0">
              <a:buNone/>
              <a:defRPr sz="1800" b="1"/>
            </a:lvl6pPr>
            <a:lvl7pPr marL="3128565" indent="0">
              <a:buNone/>
              <a:defRPr sz="1800" b="1"/>
            </a:lvl7pPr>
            <a:lvl8pPr marL="3649992" indent="0">
              <a:buNone/>
              <a:defRPr sz="1800" b="1"/>
            </a:lvl8pPr>
            <a:lvl9pPr marL="4171420" indent="0">
              <a:buNone/>
              <a:defRPr sz="18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1" y="2398404"/>
            <a:ext cx="4724527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31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5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3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9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1" y="301114"/>
            <a:ext cx="5975245" cy="645468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9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27" indent="0">
              <a:buNone/>
              <a:defRPr sz="1400"/>
            </a:lvl2pPr>
            <a:lvl3pPr marL="1042855" indent="0">
              <a:buNone/>
              <a:defRPr sz="1100"/>
            </a:lvl3pPr>
            <a:lvl4pPr marL="1564282" indent="0">
              <a:buNone/>
              <a:defRPr sz="1000"/>
            </a:lvl4pPr>
            <a:lvl5pPr marL="2085710" indent="0">
              <a:buNone/>
              <a:defRPr sz="1000"/>
            </a:lvl5pPr>
            <a:lvl6pPr marL="2607137" indent="0">
              <a:buNone/>
              <a:defRPr sz="1000"/>
            </a:lvl6pPr>
            <a:lvl7pPr marL="3128565" indent="0">
              <a:buNone/>
              <a:defRPr sz="1000"/>
            </a:lvl7pPr>
            <a:lvl8pPr marL="3649992" indent="0">
              <a:buNone/>
              <a:defRPr sz="1000"/>
            </a:lvl8pPr>
            <a:lvl9pPr marL="417142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700"/>
            </a:lvl1pPr>
            <a:lvl2pPr marL="521427" indent="0">
              <a:buNone/>
              <a:defRPr sz="3200"/>
            </a:lvl2pPr>
            <a:lvl3pPr marL="1042855" indent="0">
              <a:buNone/>
              <a:defRPr sz="2700"/>
            </a:lvl3pPr>
            <a:lvl4pPr marL="1564282" indent="0">
              <a:buNone/>
              <a:defRPr sz="2300"/>
            </a:lvl4pPr>
            <a:lvl5pPr marL="2085710" indent="0">
              <a:buNone/>
              <a:defRPr sz="2300"/>
            </a:lvl5pPr>
            <a:lvl6pPr marL="2607137" indent="0">
              <a:buNone/>
              <a:defRPr sz="2300"/>
            </a:lvl6pPr>
            <a:lvl7pPr marL="3128565" indent="0">
              <a:buNone/>
              <a:defRPr sz="2300"/>
            </a:lvl7pPr>
            <a:lvl8pPr marL="3649992" indent="0">
              <a:buNone/>
              <a:defRPr sz="2300"/>
            </a:lvl8pPr>
            <a:lvl9pPr marL="4171420" indent="0">
              <a:buNone/>
              <a:defRPr sz="23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27" indent="0">
              <a:buNone/>
              <a:defRPr sz="1400"/>
            </a:lvl2pPr>
            <a:lvl3pPr marL="1042855" indent="0">
              <a:buNone/>
              <a:defRPr sz="1100"/>
            </a:lvl3pPr>
            <a:lvl4pPr marL="1564282" indent="0">
              <a:buNone/>
              <a:defRPr sz="1000"/>
            </a:lvl4pPr>
            <a:lvl5pPr marL="2085710" indent="0">
              <a:buNone/>
              <a:defRPr sz="1000"/>
            </a:lvl5pPr>
            <a:lvl6pPr marL="2607137" indent="0">
              <a:buNone/>
              <a:defRPr sz="1000"/>
            </a:lvl6pPr>
            <a:lvl7pPr marL="3128565" indent="0">
              <a:buNone/>
              <a:defRPr sz="1000"/>
            </a:lvl7pPr>
            <a:lvl8pPr marL="3649992" indent="0">
              <a:buNone/>
              <a:defRPr sz="1000"/>
            </a:lvl8pPr>
            <a:lvl9pPr marL="417142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0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3" y="302865"/>
            <a:ext cx="9619774" cy="1260475"/>
          </a:xfrm>
          <a:prstGeom prst="rect">
            <a:avLst/>
          </a:prstGeom>
        </p:spPr>
        <p:txBody>
          <a:bodyPr vert="horz" lIns="104285" tIns="52143" rIns="104285" bIns="52143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3" y="1764666"/>
            <a:ext cx="9619774" cy="4991131"/>
          </a:xfrm>
          <a:prstGeom prst="rect">
            <a:avLst/>
          </a:prstGeom>
        </p:spPr>
        <p:txBody>
          <a:bodyPr vert="horz" lIns="104285" tIns="52143" rIns="104285" bIns="52143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3" y="7009643"/>
            <a:ext cx="2494016" cy="402652"/>
          </a:xfrm>
          <a:prstGeom prst="rect">
            <a:avLst/>
          </a:prstGeom>
        </p:spPr>
        <p:txBody>
          <a:bodyPr vert="horz" lIns="104285" tIns="52143" rIns="104285" bIns="521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3"/>
            <a:ext cx="3384736" cy="402652"/>
          </a:xfrm>
          <a:prstGeom prst="rect">
            <a:avLst/>
          </a:prstGeom>
        </p:spPr>
        <p:txBody>
          <a:bodyPr vert="horz" lIns="104285" tIns="52143" rIns="104285" bIns="5214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2" y="7009643"/>
            <a:ext cx="2494016" cy="402652"/>
          </a:xfrm>
          <a:prstGeom prst="rect">
            <a:avLst/>
          </a:prstGeom>
        </p:spPr>
        <p:txBody>
          <a:bodyPr vert="horz" lIns="104285" tIns="52143" rIns="104285" bIns="5214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7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2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1" indent="-391071" algn="l" defTabSz="521427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20" indent="-325892" algn="l" defTabSz="52142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69" indent="-260714" algn="l" defTabSz="52142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996" indent="-260714" algn="l" defTabSz="52142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24" indent="-260714" algn="l" defTabSz="52142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851" indent="-260714" algn="l" defTabSz="52142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278" indent="-260714" algn="l" defTabSz="52142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06" indent="-260714" algn="l" defTabSz="52142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133" indent="-260714" algn="l" defTabSz="52142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27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55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282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10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37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565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992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20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1405" y="3315611"/>
            <a:ext cx="4978153" cy="2884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800" dirty="0" smtClean="0">
                <a:solidFill>
                  <a:srgbClr val="616160"/>
                </a:solidFill>
                <a:latin typeface="Arial"/>
                <a:cs typeface="Arial"/>
              </a:rPr>
              <a:t>TIME</a:t>
            </a:r>
          </a:p>
          <a:p>
            <a:pPr algn="r">
              <a:lnSpc>
                <a:spcPct val="120000"/>
              </a:lnSpc>
            </a:pPr>
            <a:r>
              <a:rPr lang="en-US" sz="2800" dirty="0" smtClean="0">
                <a:solidFill>
                  <a:srgbClr val="616160"/>
                </a:solidFill>
                <a:latin typeface="Arial"/>
                <a:cs typeface="Arial"/>
              </a:rPr>
              <a:t>DATE</a:t>
            </a:r>
          </a:p>
          <a:p>
            <a:pPr algn="r">
              <a:lnSpc>
                <a:spcPct val="120000"/>
              </a:lnSpc>
            </a:pPr>
            <a:r>
              <a:rPr lang="en-US" sz="2800" dirty="0" smtClean="0">
                <a:solidFill>
                  <a:srgbClr val="616160"/>
                </a:solidFill>
                <a:latin typeface="Arial"/>
                <a:cs typeface="Arial"/>
              </a:rPr>
              <a:t>VENUE</a:t>
            </a:r>
          </a:p>
          <a:p>
            <a:pPr algn="r">
              <a:lnSpc>
                <a:spcPct val="120000"/>
              </a:lnSpc>
            </a:pPr>
            <a:endParaRPr lang="en-US" sz="2400" dirty="0">
              <a:solidFill>
                <a:srgbClr val="616160"/>
              </a:solidFill>
              <a:latin typeface="Arial"/>
              <a:cs typeface="Arial"/>
            </a:endParaRPr>
          </a:p>
          <a:p>
            <a:pPr algn="r">
              <a:lnSpc>
                <a:spcPct val="120000"/>
              </a:lnSpc>
            </a:pPr>
            <a:r>
              <a:rPr lang="en-US" sz="1600" dirty="0" smtClean="0">
                <a:solidFill>
                  <a:srgbClr val="616160"/>
                </a:solidFill>
                <a:latin typeface="Arial"/>
                <a:cs typeface="Arial"/>
              </a:rPr>
              <a:t>Employers in attendance:</a:t>
            </a:r>
          </a:p>
          <a:p>
            <a:pPr algn="r">
              <a:lnSpc>
                <a:spcPct val="120000"/>
              </a:lnSpc>
            </a:pPr>
            <a:r>
              <a:rPr lang="en-US" sz="2800" dirty="0" smtClean="0">
                <a:solidFill>
                  <a:srgbClr val="616160"/>
                </a:solidFill>
                <a:latin typeface="Arial"/>
                <a:cs typeface="Arial"/>
              </a:rPr>
              <a:t>INSERT EMPLOYERS</a:t>
            </a:r>
          </a:p>
        </p:txBody>
      </p:sp>
    </p:spTree>
    <p:extLst>
      <p:ext uri="{BB962C8B-B14F-4D97-AF65-F5344CB8AC3E}">
        <p14:creationId xmlns:p14="http://schemas.microsoft.com/office/powerpoint/2010/main" val="252136498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Freeston Academy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A1C2A"/>
      </a:accent1>
      <a:accent2>
        <a:srgbClr val="E79935"/>
      </a:accent2>
      <a:accent3>
        <a:srgbClr val="243E67"/>
      </a:accent3>
      <a:accent4>
        <a:srgbClr val="141313"/>
      </a:accent4>
      <a:accent5>
        <a:srgbClr val="141313"/>
      </a:accent5>
      <a:accent6>
        <a:srgbClr val="141313"/>
      </a:accent6>
      <a:hlink>
        <a:srgbClr val="0000FF"/>
      </a:hlink>
      <a:folHlink>
        <a:srgbClr val="80008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26</TotalTime>
  <Words>9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Engaging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Imran Chouglay</dc:creator>
  <cp:lastModifiedBy>Imran Chouglay</cp:lastModifiedBy>
  <cp:revision>4</cp:revision>
  <dcterms:created xsi:type="dcterms:W3CDTF">2018-12-06T10:45:03Z</dcterms:created>
  <dcterms:modified xsi:type="dcterms:W3CDTF">2018-12-06T11:11:47Z</dcterms:modified>
</cp:coreProperties>
</file>