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E111"/>
    <a:srgbClr val="EAE410"/>
    <a:srgbClr val="D4E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4"/>
    <p:restoredTop sz="88195"/>
  </p:normalViewPr>
  <p:slideViewPr>
    <p:cSldViewPr snapToGrid="0" snapToObjects="1">
      <p:cViewPr varScale="1">
        <p:scale>
          <a:sx n="183" d="100"/>
          <a:sy n="183" d="100"/>
        </p:scale>
        <p:origin x="24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25E9-0F54-4291-B58E-52CBCBE0B61A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42663-006E-4B10-A4BA-D55384793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3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07E17-CEC4-0744-B596-EEE1EBBF7A94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7D39-E5F8-DC4E-AA1D-FA1D79013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0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B0BF22-EAC7-0E4C-B8E1-7297F4251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400">
                <a:solidFill>
                  <a:srgbClr val="E5E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3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6E4D38-79A5-024E-8C9C-0306032FC2C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9178" y="274639"/>
            <a:ext cx="6507622" cy="79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3323"/>
            <a:ext cx="8229600" cy="4852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8E595-BF1C-B344-85CA-3A42C3ED7BB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2143" y="497889"/>
            <a:ext cx="1502427" cy="349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DC401E-B297-EF4C-8EA5-BB6A75D898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48917" y="6239172"/>
            <a:ext cx="2017282" cy="618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73487F-CD79-3442-99BD-BEA4B51C34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458380"/>
            <a:ext cx="1777327" cy="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2400" b="1" kern="1200">
          <a:solidFill>
            <a:srgbClr val="E5E11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7" y="2699395"/>
            <a:ext cx="914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KS2 ASSEMBLY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6"/>
    </mc:Choice>
    <mc:Fallback xmlns="">
      <p:transition spd="slow" advTm="189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Todd – what job does he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do?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 has to be at work before 7 every morning</a:t>
            </a:r>
          </a:p>
          <a:p>
            <a:r>
              <a:rPr lang="en-US" dirty="0"/>
              <a:t>He needs to follow instructions carefully</a:t>
            </a:r>
          </a:p>
          <a:p>
            <a:r>
              <a:rPr lang="en-US" dirty="0"/>
              <a:t>He needs to know about germs and common illnesses</a:t>
            </a:r>
          </a:p>
          <a:p>
            <a:r>
              <a:rPr lang="en-US" dirty="0"/>
              <a:t>People trust him with their most precious things</a:t>
            </a:r>
          </a:p>
          <a:p>
            <a:r>
              <a:rPr lang="en-US" dirty="0"/>
              <a:t>He often has to clean up toys and games</a:t>
            </a:r>
          </a:p>
          <a:p>
            <a:r>
              <a:rPr lang="en-US" dirty="0"/>
              <a:t>He’s a worker in a nursery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94" y="1604417"/>
            <a:ext cx="4017612" cy="45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7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Maria What job does she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She had to go to university for 7 years</a:t>
            </a:r>
          </a:p>
          <a:p>
            <a:r>
              <a:rPr lang="en-US" dirty="0"/>
              <a:t>She works with technicians &amp; scientists</a:t>
            </a:r>
          </a:p>
          <a:p>
            <a:r>
              <a:rPr lang="en-US" dirty="0"/>
              <a:t>She can be asked to work at any time of the day and any day of the week</a:t>
            </a:r>
          </a:p>
          <a:p>
            <a:r>
              <a:rPr lang="en-US" dirty="0"/>
              <a:t>She works in a hospital</a:t>
            </a:r>
          </a:p>
          <a:p>
            <a:r>
              <a:rPr lang="en-US" dirty="0"/>
              <a:t>She is a doctor</a:t>
            </a:r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6"/>
          <a:stretch/>
        </p:blipFill>
        <p:spPr>
          <a:xfrm>
            <a:off x="4650105" y="1600200"/>
            <a:ext cx="4034790" cy="45259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50105" y="4740277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67500" y="4740277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652010" y="3354390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669405" y="3354390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669405" y="1968503"/>
            <a:ext cx="2017395" cy="1385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Steven what job does he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plays a violin</a:t>
            </a:r>
          </a:p>
          <a:p>
            <a:r>
              <a:rPr lang="en-US" dirty="0"/>
              <a:t>Steven works in a team</a:t>
            </a:r>
          </a:p>
          <a:p>
            <a:r>
              <a:rPr lang="en-US" dirty="0"/>
              <a:t>He often </a:t>
            </a:r>
            <a:r>
              <a:rPr lang="en-US" dirty="0" err="1"/>
              <a:t>organises</a:t>
            </a:r>
            <a:r>
              <a:rPr lang="en-US" dirty="0"/>
              <a:t> workshops</a:t>
            </a:r>
          </a:p>
          <a:p>
            <a:r>
              <a:rPr lang="en-US" dirty="0"/>
              <a:t>He is a music teacher</a:t>
            </a:r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11817"/>
          <a:stretch/>
        </p:blipFill>
        <p:spPr>
          <a:xfrm>
            <a:off x="546653" y="3240156"/>
            <a:ext cx="7901608" cy="2886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653" y="3240156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6653" y="4683160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497457" y="3240156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97457" y="4683160"/>
            <a:ext cx="3950804" cy="144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xxx what job does (s)he do?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20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369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01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694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69405" y="1600202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0105" y="1600201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xxx what job does (s)he do?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20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369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01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694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69405" y="1600202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0105" y="1600201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This is xxx what job does (s)he do?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  <a:p>
            <a:r>
              <a:rPr lang="en-GB" dirty="0"/>
              <a:t>Clue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820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63690" y="4617510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01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69405" y="3108856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69405" y="1600202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50105" y="1600201"/>
            <a:ext cx="2017395" cy="150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There are lots of different jobs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your family and friends about jobs they do – Do they enjoy their work?</a:t>
            </a:r>
          </a:p>
          <a:p>
            <a:r>
              <a:rPr lang="en-US" dirty="0"/>
              <a:t>What would you like to do when you grow up?</a:t>
            </a:r>
          </a:p>
          <a:p>
            <a:r>
              <a:rPr lang="en-US" dirty="0"/>
              <a:t>Find 5 jobs you’ve never heard of before</a:t>
            </a:r>
          </a:p>
        </p:txBody>
      </p:sp>
    </p:spTree>
    <p:extLst>
      <p:ext uri="{BB962C8B-B14F-4D97-AF65-F5344CB8AC3E}">
        <p14:creationId xmlns:p14="http://schemas.microsoft.com/office/powerpoint/2010/main" val="332410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W overview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2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7460</TotalTime>
  <Words>234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This is Todd – what job does he do?</vt:lpstr>
      <vt:lpstr>This is Maria What job does she do?</vt:lpstr>
      <vt:lpstr>This is Steven what job does he do?</vt:lpstr>
      <vt:lpstr>This is xxx what job does (s)he do?</vt:lpstr>
      <vt:lpstr>This is xxx what job does (s)he do?</vt:lpstr>
      <vt:lpstr>This is xxx what job does (s)he do?</vt:lpstr>
      <vt:lpstr>There are lots of different jobs</vt:lpstr>
      <vt:lpstr>PowerPoint Presentation</vt:lpstr>
    </vt:vector>
  </TitlesOfParts>
  <Company>Engaging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Chouglay</dc:creator>
  <cp:lastModifiedBy>Microsoft Office User</cp:lastModifiedBy>
  <cp:revision>43</cp:revision>
  <dcterms:created xsi:type="dcterms:W3CDTF">2016-07-05T12:18:04Z</dcterms:created>
  <dcterms:modified xsi:type="dcterms:W3CDTF">2019-02-19T09:24:18Z</dcterms:modified>
</cp:coreProperties>
</file>