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7" d="100"/>
          <a:sy n="197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6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0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4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4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6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1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FBD0-D6ED-7C40-8070-E6841CD6FC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639B-7551-AE41-95AF-4EE6119A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7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46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14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74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08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7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1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384" y="2140405"/>
            <a:ext cx="5679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Arial"/>
                <a:cs typeface="Arial"/>
              </a:rPr>
              <a:t>Mrs Shaw</a:t>
            </a:r>
          </a:p>
          <a:p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Business Champion </a:t>
            </a:r>
          </a:p>
          <a:p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Engaging with Employers </a:t>
            </a:r>
          </a:p>
          <a:p>
            <a:endParaRPr lang="en-GB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GB" b="1" dirty="0" smtClean="0">
                <a:solidFill>
                  <a:srgbClr val="FFFFFF"/>
                </a:solidFill>
                <a:latin typeface="Arial"/>
                <a:cs typeface="Arial"/>
              </a:rPr>
              <a:t>Mr Millar </a:t>
            </a:r>
          </a:p>
          <a:p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Career Coordinator 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9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3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13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23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36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</Words>
  <Application>Microsoft Macintosh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2018-10-30T09:07:33Z</dcterms:created>
  <dcterms:modified xsi:type="dcterms:W3CDTF">2018-10-30T09:34:59Z</dcterms:modified>
</cp:coreProperties>
</file>