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405"/>
  </p:normalViewPr>
  <p:slideViewPr>
    <p:cSldViewPr snapToGrid="0" snapToObjects="1">
      <p:cViewPr varScale="1">
        <p:scale>
          <a:sx n="91" d="100"/>
          <a:sy n="91" d="100"/>
        </p:scale>
        <p:origin x="22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1E50-22BF-7845-99FB-0A29BC45C6D5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C6C41-FD26-9044-9B0B-BD6F654B4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1E50-22BF-7845-99FB-0A29BC45C6D5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C6C41-FD26-9044-9B0B-BD6F654B4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516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1E50-22BF-7845-99FB-0A29BC45C6D5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C6C41-FD26-9044-9B0B-BD6F654B4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60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1E50-22BF-7845-99FB-0A29BC45C6D5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C6C41-FD26-9044-9B0B-BD6F654B4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82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1E50-22BF-7845-99FB-0A29BC45C6D5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C6C41-FD26-9044-9B0B-BD6F654B4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23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1E50-22BF-7845-99FB-0A29BC45C6D5}" type="datetimeFigureOut">
              <a:rPr lang="en-US" smtClean="0"/>
              <a:t>4/21/20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C6C41-FD26-9044-9B0B-BD6F654B4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374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1E50-22BF-7845-99FB-0A29BC45C6D5}" type="datetimeFigureOut">
              <a:rPr lang="en-US" smtClean="0"/>
              <a:t>4/21/20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C6C41-FD26-9044-9B0B-BD6F654B4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58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1E50-22BF-7845-99FB-0A29BC45C6D5}" type="datetimeFigureOut">
              <a:rPr lang="en-US" smtClean="0"/>
              <a:t>4/21/20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C6C41-FD26-9044-9B0B-BD6F654B4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376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1E50-22BF-7845-99FB-0A29BC45C6D5}" type="datetimeFigureOut">
              <a:rPr lang="en-US" smtClean="0"/>
              <a:t>4/21/20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C6C41-FD26-9044-9B0B-BD6F654B4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07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1E50-22BF-7845-99FB-0A29BC45C6D5}" type="datetimeFigureOut">
              <a:rPr lang="en-US" smtClean="0"/>
              <a:t>4/21/20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C6C41-FD26-9044-9B0B-BD6F654B4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94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1E50-22BF-7845-99FB-0A29BC45C6D5}" type="datetimeFigureOut">
              <a:rPr lang="en-US" smtClean="0"/>
              <a:t>4/21/20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C6C41-FD26-9044-9B0B-BD6F654B4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8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81E50-22BF-7845-99FB-0A29BC45C6D5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C6C41-FD26-9044-9B0B-BD6F654B4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27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D380E7-C1EC-8549-BCC6-67D882FEEBE7}"/>
              </a:ext>
            </a:extLst>
          </p:cNvPr>
          <p:cNvSpPr txBox="1"/>
          <p:nvPr/>
        </p:nvSpPr>
        <p:spPr>
          <a:xfrm>
            <a:off x="626565" y="2228435"/>
            <a:ext cx="2476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Type here…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4B6C73-DD5C-D349-BB09-CAC0066A1D8D}"/>
              </a:ext>
            </a:extLst>
          </p:cNvPr>
          <p:cNvSpPr txBox="1"/>
          <p:nvPr/>
        </p:nvSpPr>
        <p:spPr>
          <a:xfrm>
            <a:off x="626565" y="2836781"/>
            <a:ext cx="2476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Type here…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F2CE06-443F-7A4B-8741-A3A714A864A5}"/>
              </a:ext>
            </a:extLst>
          </p:cNvPr>
          <p:cNvSpPr txBox="1"/>
          <p:nvPr/>
        </p:nvSpPr>
        <p:spPr>
          <a:xfrm>
            <a:off x="626565" y="3442766"/>
            <a:ext cx="2476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Type here…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0EB943-B196-7F49-83E3-CD13F1EF84A3}"/>
              </a:ext>
            </a:extLst>
          </p:cNvPr>
          <p:cNvSpPr txBox="1"/>
          <p:nvPr/>
        </p:nvSpPr>
        <p:spPr>
          <a:xfrm>
            <a:off x="3876203" y="4699084"/>
            <a:ext cx="2476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Type here…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0F61D1-766C-8A4A-BF79-22D67815C3A4}"/>
              </a:ext>
            </a:extLst>
          </p:cNvPr>
          <p:cNvSpPr txBox="1"/>
          <p:nvPr/>
        </p:nvSpPr>
        <p:spPr>
          <a:xfrm>
            <a:off x="3876203" y="5312230"/>
            <a:ext cx="2476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Type here…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48EFAC-C3F7-B345-9920-95418703D020}"/>
              </a:ext>
            </a:extLst>
          </p:cNvPr>
          <p:cNvSpPr txBox="1"/>
          <p:nvPr/>
        </p:nvSpPr>
        <p:spPr>
          <a:xfrm>
            <a:off x="626565" y="6776802"/>
            <a:ext cx="2476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Type here…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1DFBDC-504D-354F-9A9C-1C710645830C}"/>
              </a:ext>
            </a:extLst>
          </p:cNvPr>
          <p:cNvSpPr txBox="1"/>
          <p:nvPr/>
        </p:nvSpPr>
        <p:spPr>
          <a:xfrm>
            <a:off x="626565" y="7968877"/>
            <a:ext cx="2476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Type here…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0D1166-D444-5243-92F2-0D3F8F2830AE}"/>
              </a:ext>
            </a:extLst>
          </p:cNvPr>
          <p:cNvSpPr txBox="1"/>
          <p:nvPr/>
        </p:nvSpPr>
        <p:spPr>
          <a:xfrm>
            <a:off x="626565" y="7337456"/>
            <a:ext cx="2476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Type here…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B7663C-1561-5140-BE29-2AD925C48591}"/>
              </a:ext>
            </a:extLst>
          </p:cNvPr>
          <p:cNvSpPr txBox="1"/>
          <p:nvPr/>
        </p:nvSpPr>
        <p:spPr>
          <a:xfrm>
            <a:off x="3876203" y="5906794"/>
            <a:ext cx="2476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Type here…</a:t>
            </a:r>
          </a:p>
        </p:txBody>
      </p:sp>
    </p:spTree>
    <p:extLst>
      <p:ext uri="{BB962C8B-B14F-4D97-AF65-F5344CB8AC3E}">
        <p14:creationId xmlns:p14="http://schemas.microsoft.com/office/powerpoint/2010/main" val="3548477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18178C-9F8D-AD42-AE62-CEBD0C130E6C}"/>
              </a:ext>
            </a:extLst>
          </p:cNvPr>
          <p:cNvSpPr txBox="1"/>
          <p:nvPr/>
        </p:nvSpPr>
        <p:spPr>
          <a:xfrm>
            <a:off x="598429" y="1271832"/>
            <a:ext cx="2476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Type here…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4B7E9E-AF9A-814F-8CC3-6092CC35FAF7}"/>
              </a:ext>
            </a:extLst>
          </p:cNvPr>
          <p:cNvSpPr txBox="1"/>
          <p:nvPr/>
        </p:nvSpPr>
        <p:spPr>
          <a:xfrm>
            <a:off x="598429" y="2256570"/>
            <a:ext cx="2476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Type here…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94AE40-BE05-0A4A-8860-EE290222C3F9}"/>
              </a:ext>
            </a:extLst>
          </p:cNvPr>
          <p:cNvSpPr txBox="1"/>
          <p:nvPr/>
        </p:nvSpPr>
        <p:spPr>
          <a:xfrm>
            <a:off x="598429" y="1764201"/>
            <a:ext cx="2476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Type here…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4ACD17-9EAF-CD44-9D8A-9D668AF02BEA}"/>
              </a:ext>
            </a:extLst>
          </p:cNvPr>
          <p:cNvSpPr txBox="1"/>
          <p:nvPr/>
        </p:nvSpPr>
        <p:spPr>
          <a:xfrm>
            <a:off x="598429" y="2748939"/>
            <a:ext cx="2476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Type here…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0F8CE8-D2B5-3B46-8965-011DA4CBF4E0}"/>
              </a:ext>
            </a:extLst>
          </p:cNvPr>
          <p:cNvSpPr txBox="1"/>
          <p:nvPr/>
        </p:nvSpPr>
        <p:spPr>
          <a:xfrm>
            <a:off x="598429" y="3241308"/>
            <a:ext cx="2476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Type here…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6B179D-A980-B44B-8BE1-6FF348D3C1CB}"/>
              </a:ext>
            </a:extLst>
          </p:cNvPr>
          <p:cNvSpPr txBox="1"/>
          <p:nvPr/>
        </p:nvSpPr>
        <p:spPr>
          <a:xfrm>
            <a:off x="3783501" y="2743676"/>
            <a:ext cx="2476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Type here…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5FF0AA-1F47-0146-A833-728952D83D39}"/>
              </a:ext>
            </a:extLst>
          </p:cNvPr>
          <p:cNvSpPr txBox="1"/>
          <p:nvPr/>
        </p:nvSpPr>
        <p:spPr>
          <a:xfrm>
            <a:off x="3783501" y="3728414"/>
            <a:ext cx="2476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Type here…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8F1344-F184-2F4F-BB5F-2176FFE7803D}"/>
              </a:ext>
            </a:extLst>
          </p:cNvPr>
          <p:cNvSpPr txBox="1"/>
          <p:nvPr/>
        </p:nvSpPr>
        <p:spPr>
          <a:xfrm>
            <a:off x="3783501" y="3236045"/>
            <a:ext cx="2476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Type here…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BD9525-0E99-B040-AB16-AE4EC86A94C4}"/>
              </a:ext>
            </a:extLst>
          </p:cNvPr>
          <p:cNvSpPr txBox="1"/>
          <p:nvPr/>
        </p:nvSpPr>
        <p:spPr>
          <a:xfrm>
            <a:off x="3783501" y="4220783"/>
            <a:ext cx="2476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Type here…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68413C-166D-E04A-B1DD-AF4416CA67D9}"/>
              </a:ext>
            </a:extLst>
          </p:cNvPr>
          <p:cNvSpPr txBox="1"/>
          <p:nvPr/>
        </p:nvSpPr>
        <p:spPr>
          <a:xfrm>
            <a:off x="3783501" y="4713152"/>
            <a:ext cx="2476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Type here…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31557B-2524-FA4A-8461-6E9180D9C458}"/>
              </a:ext>
            </a:extLst>
          </p:cNvPr>
          <p:cNvSpPr txBox="1"/>
          <p:nvPr/>
        </p:nvSpPr>
        <p:spPr>
          <a:xfrm>
            <a:off x="3783501" y="6373836"/>
            <a:ext cx="2476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Type here…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4855F5-9011-6B4D-919A-CF77E53DBCF8}"/>
              </a:ext>
            </a:extLst>
          </p:cNvPr>
          <p:cNvSpPr txBox="1"/>
          <p:nvPr/>
        </p:nvSpPr>
        <p:spPr>
          <a:xfrm>
            <a:off x="3783501" y="7358574"/>
            <a:ext cx="2476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Type here…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4B4A0E-20F1-664A-B6AE-3C8E2D31C9BF}"/>
              </a:ext>
            </a:extLst>
          </p:cNvPr>
          <p:cNvSpPr txBox="1"/>
          <p:nvPr/>
        </p:nvSpPr>
        <p:spPr>
          <a:xfrm>
            <a:off x="3783501" y="6866205"/>
            <a:ext cx="2476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Type here…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E178B9-514F-3A4B-BEC3-A3ED2460D96D}"/>
              </a:ext>
            </a:extLst>
          </p:cNvPr>
          <p:cNvSpPr txBox="1"/>
          <p:nvPr/>
        </p:nvSpPr>
        <p:spPr>
          <a:xfrm>
            <a:off x="3783501" y="7850943"/>
            <a:ext cx="2476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Type here…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FC6932-AA8D-714A-AA40-9011370B44E5}"/>
              </a:ext>
            </a:extLst>
          </p:cNvPr>
          <p:cNvSpPr txBox="1"/>
          <p:nvPr/>
        </p:nvSpPr>
        <p:spPr>
          <a:xfrm>
            <a:off x="3783501" y="8343312"/>
            <a:ext cx="2476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Type here…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44F565-CFF6-AC4D-8F22-040B1D579EDB}"/>
              </a:ext>
            </a:extLst>
          </p:cNvPr>
          <p:cNvSpPr txBox="1"/>
          <p:nvPr/>
        </p:nvSpPr>
        <p:spPr>
          <a:xfrm>
            <a:off x="549743" y="4868246"/>
            <a:ext cx="2476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Type here…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2E9AA8-A3AB-0A4F-8344-AEA8039B2470}"/>
              </a:ext>
            </a:extLst>
          </p:cNvPr>
          <p:cNvSpPr txBox="1"/>
          <p:nvPr/>
        </p:nvSpPr>
        <p:spPr>
          <a:xfrm>
            <a:off x="549743" y="5852984"/>
            <a:ext cx="2476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Type here…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BC9495-43E1-F04F-9FBE-45033E34EB9F}"/>
              </a:ext>
            </a:extLst>
          </p:cNvPr>
          <p:cNvSpPr txBox="1"/>
          <p:nvPr/>
        </p:nvSpPr>
        <p:spPr>
          <a:xfrm>
            <a:off x="549743" y="5360615"/>
            <a:ext cx="2476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Type here…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1BEB63-C5B2-3844-AC5A-E5B8FFABDE60}"/>
              </a:ext>
            </a:extLst>
          </p:cNvPr>
          <p:cNvSpPr txBox="1"/>
          <p:nvPr/>
        </p:nvSpPr>
        <p:spPr>
          <a:xfrm>
            <a:off x="549743" y="6345353"/>
            <a:ext cx="2476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Type here…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379F605-367F-434D-89A8-6F34E71941DE}"/>
              </a:ext>
            </a:extLst>
          </p:cNvPr>
          <p:cNvSpPr txBox="1"/>
          <p:nvPr/>
        </p:nvSpPr>
        <p:spPr>
          <a:xfrm>
            <a:off x="549743" y="6837722"/>
            <a:ext cx="2476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Type here…</a:t>
            </a:r>
          </a:p>
        </p:txBody>
      </p:sp>
    </p:spTree>
    <p:extLst>
      <p:ext uri="{BB962C8B-B14F-4D97-AF65-F5344CB8AC3E}">
        <p14:creationId xmlns:p14="http://schemas.microsoft.com/office/powerpoint/2010/main" val="3845899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C307FF-6E68-2644-919D-C1CBBEC9D732}"/>
              </a:ext>
            </a:extLst>
          </p:cNvPr>
          <p:cNvSpPr txBox="1"/>
          <p:nvPr/>
        </p:nvSpPr>
        <p:spPr>
          <a:xfrm>
            <a:off x="401481" y="2917751"/>
            <a:ext cx="13710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Type here…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C09B98-FF80-C846-BE4E-3EEDB17B08EB}"/>
              </a:ext>
            </a:extLst>
          </p:cNvPr>
          <p:cNvSpPr txBox="1"/>
          <p:nvPr/>
        </p:nvSpPr>
        <p:spPr>
          <a:xfrm>
            <a:off x="401481" y="2397246"/>
            <a:ext cx="13710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Type here…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74AA83-9F7E-FE49-8A4A-D67048009DEA}"/>
              </a:ext>
            </a:extLst>
          </p:cNvPr>
          <p:cNvSpPr txBox="1"/>
          <p:nvPr/>
        </p:nvSpPr>
        <p:spPr>
          <a:xfrm>
            <a:off x="401481" y="3438256"/>
            <a:ext cx="13710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Type here…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53D7AC-2F9C-E343-9D8D-F16B60B03A4D}"/>
              </a:ext>
            </a:extLst>
          </p:cNvPr>
          <p:cNvSpPr txBox="1"/>
          <p:nvPr/>
        </p:nvSpPr>
        <p:spPr>
          <a:xfrm>
            <a:off x="401481" y="3936365"/>
            <a:ext cx="13710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Type here…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3E979B-D728-954D-AD67-8AB05E9A9591}"/>
              </a:ext>
            </a:extLst>
          </p:cNvPr>
          <p:cNvSpPr txBox="1"/>
          <p:nvPr/>
        </p:nvSpPr>
        <p:spPr>
          <a:xfrm>
            <a:off x="401481" y="4434474"/>
            <a:ext cx="13710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Type here…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21F97D-CF49-884F-AD9F-7BCCEAD61D27}"/>
              </a:ext>
            </a:extLst>
          </p:cNvPr>
          <p:cNvSpPr txBox="1"/>
          <p:nvPr/>
        </p:nvSpPr>
        <p:spPr>
          <a:xfrm>
            <a:off x="2638245" y="2917751"/>
            <a:ext cx="13710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Type here…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2C0925-590E-D745-95C2-921A998DBFC8}"/>
              </a:ext>
            </a:extLst>
          </p:cNvPr>
          <p:cNvSpPr txBox="1"/>
          <p:nvPr/>
        </p:nvSpPr>
        <p:spPr>
          <a:xfrm>
            <a:off x="2638245" y="2397246"/>
            <a:ext cx="13710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Type here…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B681ED-F2A6-104A-8F03-DA7480C8540F}"/>
              </a:ext>
            </a:extLst>
          </p:cNvPr>
          <p:cNvSpPr txBox="1"/>
          <p:nvPr/>
        </p:nvSpPr>
        <p:spPr>
          <a:xfrm>
            <a:off x="2638245" y="3438256"/>
            <a:ext cx="13710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Type here…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DA9425-696E-954A-8659-57DB79460128}"/>
              </a:ext>
            </a:extLst>
          </p:cNvPr>
          <p:cNvSpPr txBox="1"/>
          <p:nvPr/>
        </p:nvSpPr>
        <p:spPr>
          <a:xfrm>
            <a:off x="2638245" y="3936365"/>
            <a:ext cx="13710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Type here…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02F552-FECE-6342-A6B6-18108BF54FAA}"/>
              </a:ext>
            </a:extLst>
          </p:cNvPr>
          <p:cNvSpPr txBox="1"/>
          <p:nvPr/>
        </p:nvSpPr>
        <p:spPr>
          <a:xfrm>
            <a:off x="2638245" y="4434474"/>
            <a:ext cx="13710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Type here…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C79996-B9BD-694B-9492-B1FC1C2B92E0}"/>
              </a:ext>
            </a:extLst>
          </p:cNvPr>
          <p:cNvSpPr txBox="1"/>
          <p:nvPr/>
        </p:nvSpPr>
        <p:spPr>
          <a:xfrm>
            <a:off x="4832804" y="2931818"/>
            <a:ext cx="13710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Type here…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B3D2D6-3515-B04F-B30F-EA2A8E86D02E}"/>
              </a:ext>
            </a:extLst>
          </p:cNvPr>
          <p:cNvSpPr txBox="1"/>
          <p:nvPr/>
        </p:nvSpPr>
        <p:spPr>
          <a:xfrm>
            <a:off x="4832804" y="2411313"/>
            <a:ext cx="13710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Type here…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13D896-D9AD-7942-837C-12BB85E57A8B}"/>
              </a:ext>
            </a:extLst>
          </p:cNvPr>
          <p:cNvSpPr txBox="1"/>
          <p:nvPr/>
        </p:nvSpPr>
        <p:spPr>
          <a:xfrm>
            <a:off x="4832804" y="3381983"/>
            <a:ext cx="13710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Type here…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BA5FBE-0843-6F44-8B35-F620B98526A0}"/>
              </a:ext>
            </a:extLst>
          </p:cNvPr>
          <p:cNvSpPr txBox="1"/>
          <p:nvPr/>
        </p:nvSpPr>
        <p:spPr>
          <a:xfrm>
            <a:off x="4832804" y="3894160"/>
            <a:ext cx="13710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Type here…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5F15F9-7BC7-AD4E-B876-EDC4D78AC571}"/>
              </a:ext>
            </a:extLst>
          </p:cNvPr>
          <p:cNvSpPr txBox="1"/>
          <p:nvPr/>
        </p:nvSpPr>
        <p:spPr>
          <a:xfrm>
            <a:off x="4832804" y="4392269"/>
            <a:ext cx="13710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Type here…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D33903-583F-BF48-8B2A-0AACBC6C36C4}"/>
              </a:ext>
            </a:extLst>
          </p:cNvPr>
          <p:cNvSpPr txBox="1"/>
          <p:nvPr/>
        </p:nvSpPr>
        <p:spPr>
          <a:xfrm>
            <a:off x="415548" y="6350267"/>
            <a:ext cx="13710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Type here…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63E7D0-D0BB-9B47-B894-12D249C19D47}"/>
              </a:ext>
            </a:extLst>
          </p:cNvPr>
          <p:cNvSpPr txBox="1"/>
          <p:nvPr/>
        </p:nvSpPr>
        <p:spPr>
          <a:xfrm>
            <a:off x="415548" y="5829762"/>
            <a:ext cx="13710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Type here…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FBD78A-069E-ED4B-B540-781DF93E94BC}"/>
              </a:ext>
            </a:extLst>
          </p:cNvPr>
          <p:cNvSpPr txBox="1"/>
          <p:nvPr/>
        </p:nvSpPr>
        <p:spPr>
          <a:xfrm>
            <a:off x="415548" y="6814500"/>
            <a:ext cx="13710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Type here…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985675-22DA-6941-8FB6-9DC5017CF791}"/>
              </a:ext>
            </a:extLst>
          </p:cNvPr>
          <p:cNvSpPr txBox="1"/>
          <p:nvPr/>
        </p:nvSpPr>
        <p:spPr>
          <a:xfrm>
            <a:off x="415548" y="7298541"/>
            <a:ext cx="13710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Type here…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1E2EDFE-3C4B-1645-8265-768A1D8A0382}"/>
              </a:ext>
            </a:extLst>
          </p:cNvPr>
          <p:cNvSpPr txBox="1"/>
          <p:nvPr/>
        </p:nvSpPr>
        <p:spPr>
          <a:xfrm>
            <a:off x="415548" y="7796650"/>
            <a:ext cx="13710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Type here…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415624-1015-EF4F-A8D7-03FA23953513}"/>
              </a:ext>
            </a:extLst>
          </p:cNvPr>
          <p:cNvSpPr txBox="1"/>
          <p:nvPr/>
        </p:nvSpPr>
        <p:spPr>
          <a:xfrm>
            <a:off x="2673137" y="6463157"/>
            <a:ext cx="13710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Type here…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9DA087-06FF-104E-83C1-C737BD4E050D}"/>
              </a:ext>
            </a:extLst>
          </p:cNvPr>
          <p:cNvSpPr txBox="1"/>
          <p:nvPr/>
        </p:nvSpPr>
        <p:spPr>
          <a:xfrm>
            <a:off x="2673137" y="5942652"/>
            <a:ext cx="13710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Type here…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30438C-751D-C54C-AA83-28446A87CFDA}"/>
              </a:ext>
            </a:extLst>
          </p:cNvPr>
          <p:cNvSpPr txBox="1"/>
          <p:nvPr/>
        </p:nvSpPr>
        <p:spPr>
          <a:xfrm>
            <a:off x="2673137" y="6927390"/>
            <a:ext cx="13710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Type here…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34B925F-542B-8840-8A2F-B4B54F614DDE}"/>
              </a:ext>
            </a:extLst>
          </p:cNvPr>
          <p:cNvSpPr txBox="1"/>
          <p:nvPr/>
        </p:nvSpPr>
        <p:spPr>
          <a:xfrm>
            <a:off x="2673137" y="7411431"/>
            <a:ext cx="13710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Type here…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F2BC894-A44E-3541-AC4C-D6EFD6B7E945}"/>
              </a:ext>
            </a:extLst>
          </p:cNvPr>
          <p:cNvSpPr txBox="1"/>
          <p:nvPr/>
        </p:nvSpPr>
        <p:spPr>
          <a:xfrm>
            <a:off x="2673137" y="7909540"/>
            <a:ext cx="13710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Type here…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8F7BD9D-A2E7-1946-8C34-F4CF2B2EAB76}"/>
              </a:ext>
            </a:extLst>
          </p:cNvPr>
          <p:cNvSpPr txBox="1"/>
          <p:nvPr/>
        </p:nvSpPr>
        <p:spPr>
          <a:xfrm>
            <a:off x="4846872" y="6477225"/>
            <a:ext cx="13710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Type here…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0FAC6C7-9578-2341-B82E-7339EF0B933E}"/>
              </a:ext>
            </a:extLst>
          </p:cNvPr>
          <p:cNvSpPr txBox="1"/>
          <p:nvPr/>
        </p:nvSpPr>
        <p:spPr>
          <a:xfrm>
            <a:off x="4846872" y="5956720"/>
            <a:ext cx="13710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Type here…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2267C51-B94A-2A41-8606-1547C19CA9CD}"/>
              </a:ext>
            </a:extLst>
          </p:cNvPr>
          <p:cNvSpPr txBox="1"/>
          <p:nvPr/>
        </p:nvSpPr>
        <p:spPr>
          <a:xfrm>
            <a:off x="4846872" y="6941458"/>
            <a:ext cx="13710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Type here…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A750E1E-9713-1647-B12C-E6D520E9945F}"/>
              </a:ext>
            </a:extLst>
          </p:cNvPr>
          <p:cNvSpPr txBox="1"/>
          <p:nvPr/>
        </p:nvSpPr>
        <p:spPr>
          <a:xfrm>
            <a:off x="4846872" y="7425499"/>
            <a:ext cx="13710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Type here…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F93A61-D97E-E74F-A7AF-6208F2700E5A}"/>
              </a:ext>
            </a:extLst>
          </p:cNvPr>
          <p:cNvSpPr txBox="1"/>
          <p:nvPr/>
        </p:nvSpPr>
        <p:spPr>
          <a:xfrm>
            <a:off x="4846872" y="7923608"/>
            <a:ext cx="13710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Type here…</a:t>
            </a:r>
          </a:p>
        </p:txBody>
      </p:sp>
    </p:spTree>
    <p:extLst>
      <p:ext uri="{BB962C8B-B14F-4D97-AF65-F5344CB8AC3E}">
        <p14:creationId xmlns:p14="http://schemas.microsoft.com/office/powerpoint/2010/main" val="3200883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177</Words>
  <Application>Microsoft Macintosh PowerPoint</Application>
  <PresentationFormat>A4 Paper (210x297 mm)</PresentationFormat>
  <Paragraphs>59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2020-04-21T12:56:31Z</dcterms:created>
  <dcterms:modified xsi:type="dcterms:W3CDTF">2020-04-21T13:02:07Z</dcterms:modified>
</cp:coreProperties>
</file>