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400" r:id="rId2"/>
    <p:sldId id="393" r:id="rId3"/>
    <p:sldId id="403" r:id="rId4"/>
    <p:sldId id="402" r:id="rId5"/>
    <p:sldId id="404" r:id="rId6"/>
    <p:sldId id="405" r:id="rId7"/>
    <p:sldId id="406" r:id="rId8"/>
    <p:sldId id="407" r:id="rId9"/>
    <p:sldId id="408" r:id="rId10"/>
    <p:sldId id="409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arketPro-Bold" panose="03010804020101010101" pitchFamily="66" charset="77"/>
      <p:bold r:id="rId18"/>
    </p:embeddedFont>
    <p:embeddedFont>
      <p:font typeface="NimbusSan" pitchFamily="2" charset="77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  <a:srgbClr val="F8F8F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74" autoAdjust="0"/>
    <p:restoredTop sz="94842" autoAdjust="0"/>
  </p:normalViewPr>
  <p:slideViewPr>
    <p:cSldViewPr snapToGrid="0">
      <p:cViewPr varScale="1">
        <p:scale>
          <a:sx n="223" d="100"/>
          <a:sy n="223" d="100"/>
        </p:scale>
        <p:origin x="632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93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69657A-234D-46AB-B921-35EDCA4532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911712-B53E-4081-A74E-FE88C1F203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CB8B9-D7A4-40DD-9E8D-D1F4A66F3CD9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AE75AA-7BB3-4E8B-B5ED-C54A9FDA5A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6C2AC-5B44-4F3D-8CD6-4DE432BF96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34FF4-D41A-40A0-BD33-2D935A6E7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776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F0A62-7D63-48FF-AF7E-A45AB832A132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68E0B-5B61-4A99-9384-084B5E870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617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CC150A32-E9D6-4A48-8591-862573100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7" b="-69"/>
          <a:stretch/>
        </p:blipFill>
        <p:spPr>
          <a:xfrm>
            <a:off x="-14514" y="0"/>
            <a:ext cx="12206514" cy="482778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8ED69AA-0BEF-45AD-90DF-D75A8946E9FA}"/>
              </a:ext>
            </a:extLst>
          </p:cNvPr>
          <p:cNvSpPr/>
          <p:nvPr userDrawn="1"/>
        </p:nvSpPr>
        <p:spPr>
          <a:xfrm>
            <a:off x="-14524" y="0"/>
            <a:ext cx="12206524" cy="4808778"/>
          </a:xfrm>
          <a:prstGeom prst="rect">
            <a:avLst/>
          </a:prstGeom>
          <a:gradFill>
            <a:gsLst>
              <a:gs pos="100000">
                <a:srgbClr val="FFFFFF">
                  <a:alpha val="50000"/>
                </a:srgbClr>
              </a:gs>
              <a:gs pos="0">
                <a:srgbClr val="FFFFFF"/>
              </a:gs>
            </a:gsLst>
            <a:lin ang="5400000" scaled="1"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8285EC-1566-4697-B454-F5D591A90E33}"/>
              </a:ext>
            </a:extLst>
          </p:cNvPr>
          <p:cNvSpPr/>
          <p:nvPr userDrawn="1"/>
        </p:nvSpPr>
        <p:spPr>
          <a:xfrm>
            <a:off x="-14514" y="4808778"/>
            <a:ext cx="12206514" cy="2049221"/>
          </a:xfrm>
          <a:prstGeom prst="rect">
            <a:avLst/>
          </a:prstGeom>
          <a:solidFill>
            <a:srgbClr val="FFFFFF"/>
          </a:solidFill>
          <a:ln w="6350" cap="flat">
            <a:solidFill>
              <a:srgbClr val="E6E6E6"/>
            </a:solidFill>
            <a:prstDash val="solid"/>
            <a:miter/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19E8C8-FA02-4BFC-A3C7-7405A9355F94}"/>
              </a:ext>
            </a:extLst>
          </p:cNvPr>
          <p:cNvGrpSpPr/>
          <p:nvPr userDrawn="1"/>
        </p:nvGrpSpPr>
        <p:grpSpPr>
          <a:xfrm>
            <a:off x="-14514" y="4795686"/>
            <a:ext cx="12206514" cy="45719"/>
            <a:chOff x="-18" y="1092474"/>
            <a:chExt cx="10878554" cy="20776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91210E-B4BA-4E21-A948-394C6B11EC2C}"/>
                </a:ext>
              </a:extLst>
            </p:cNvPr>
            <p:cNvSpPr/>
            <p:nvPr userDrawn="1"/>
          </p:nvSpPr>
          <p:spPr>
            <a:xfrm>
              <a:off x="-18" y="1092474"/>
              <a:ext cx="1359824" cy="207768"/>
            </a:xfrm>
            <a:prstGeom prst="rect">
              <a:avLst/>
            </a:prstGeom>
            <a:solidFill>
              <a:schemeClr val="bg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BBE3ED-4DC0-4E17-A3C6-2E3AC67A4145}"/>
                </a:ext>
              </a:extLst>
            </p:cNvPr>
            <p:cNvSpPr/>
            <p:nvPr userDrawn="1"/>
          </p:nvSpPr>
          <p:spPr>
            <a:xfrm>
              <a:off x="1359806" y="1092474"/>
              <a:ext cx="1359824" cy="207768"/>
            </a:xfrm>
            <a:prstGeom prst="rect">
              <a:avLst/>
            </a:prstGeom>
            <a:solidFill>
              <a:schemeClr val="tx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66D43C0-58FC-4170-9587-68C8C61FD7B1}"/>
                </a:ext>
              </a:extLst>
            </p:cNvPr>
            <p:cNvSpPr/>
            <p:nvPr userDrawn="1"/>
          </p:nvSpPr>
          <p:spPr>
            <a:xfrm>
              <a:off x="2719617" y="1092474"/>
              <a:ext cx="1359824" cy="20776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7A0EC6E-188B-4034-9EED-C7F18D44ED0B}"/>
                </a:ext>
              </a:extLst>
            </p:cNvPr>
            <p:cNvSpPr/>
            <p:nvPr userDrawn="1"/>
          </p:nvSpPr>
          <p:spPr>
            <a:xfrm>
              <a:off x="4079442" y="1092474"/>
              <a:ext cx="1359824" cy="207768"/>
            </a:xfrm>
            <a:prstGeom prst="rect">
              <a:avLst/>
            </a:prstGeom>
            <a:solidFill>
              <a:schemeClr val="accent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EDE1EC-10C9-49C5-9466-8F4B3B7F2555}"/>
                </a:ext>
              </a:extLst>
            </p:cNvPr>
            <p:cNvSpPr/>
            <p:nvPr userDrawn="1"/>
          </p:nvSpPr>
          <p:spPr>
            <a:xfrm>
              <a:off x="5439252" y="1092474"/>
              <a:ext cx="1359824" cy="207768"/>
            </a:xfrm>
            <a:prstGeom prst="rect">
              <a:avLst/>
            </a:prstGeom>
            <a:solidFill>
              <a:schemeClr val="accent3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7B0A65-5373-462D-9EC5-39D796154F0F}"/>
                </a:ext>
              </a:extLst>
            </p:cNvPr>
            <p:cNvSpPr/>
            <p:nvPr userDrawn="1"/>
          </p:nvSpPr>
          <p:spPr>
            <a:xfrm>
              <a:off x="6799076" y="1092474"/>
              <a:ext cx="1359824" cy="207768"/>
            </a:xfrm>
            <a:prstGeom prst="rect">
              <a:avLst/>
            </a:prstGeom>
            <a:solidFill>
              <a:schemeClr val="accent4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3D71D47-862D-4ED3-86F9-B57D9EAD2934}"/>
                </a:ext>
              </a:extLst>
            </p:cNvPr>
            <p:cNvSpPr/>
            <p:nvPr userDrawn="1"/>
          </p:nvSpPr>
          <p:spPr>
            <a:xfrm>
              <a:off x="8158887" y="1092474"/>
              <a:ext cx="1359824" cy="207768"/>
            </a:xfrm>
            <a:prstGeom prst="rect">
              <a:avLst/>
            </a:prstGeom>
            <a:solidFill>
              <a:schemeClr val="accent5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29F244-9CA1-4E1A-AF61-F648A47736CF}"/>
                </a:ext>
              </a:extLst>
            </p:cNvPr>
            <p:cNvSpPr/>
            <p:nvPr userDrawn="1"/>
          </p:nvSpPr>
          <p:spPr>
            <a:xfrm>
              <a:off x="9518712" y="1092474"/>
              <a:ext cx="1359824" cy="207768"/>
            </a:xfrm>
            <a:prstGeom prst="rect">
              <a:avLst/>
            </a:prstGeom>
            <a:solidFill>
              <a:schemeClr val="accent6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 Placeholder 77">
            <a:extLst>
              <a:ext uri="{FF2B5EF4-FFF2-40B4-BE49-F238E27FC236}">
                <a16:creationId xmlns:a16="http://schemas.microsoft.com/office/drawing/2014/main" id="{1105AD2C-60A8-4202-BED0-B891D02CA71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97019" y="5225343"/>
            <a:ext cx="11098452" cy="5957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sz="3600" dirty="0"/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BC334BB5-D64E-4692-916D-9151F31730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7019" y="5826602"/>
            <a:ext cx="11098452" cy="5957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sz="2400" b="0" i="1" dirty="0"/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B447ED-91AD-4D17-A358-32FD011BAA2B}"/>
              </a:ext>
            </a:extLst>
          </p:cNvPr>
          <p:cNvSpPr txBox="1"/>
          <p:nvPr userDrawn="1"/>
        </p:nvSpPr>
        <p:spPr>
          <a:xfrm>
            <a:off x="4109068" y="6506588"/>
            <a:ext cx="775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skillsbuilder.org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3AAB4A-6F08-413A-90B5-CFF4C88C0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15" y="271814"/>
            <a:ext cx="2618815" cy="7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6781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0E185F05-2737-4E29-859E-93382568A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5" b="-69"/>
          <a:stretch/>
        </p:blipFill>
        <p:spPr>
          <a:xfrm>
            <a:off x="-14514" y="1334156"/>
            <a:ext cx="12206514" cy="5508604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D3ABA565-7C92-4439-B2E7-3C810E00199E}"/>
              </a:ext>
            </a:extLst>
          </p:cNvPr>
          <p:cNvSpPr/>
          <p:nvPr userDrawn="1"/>
        </p:nvSpPr>
        <p:spPr>
          <a:xfrm rot="10800000">
            <a:off x="-14524" y="1334587"/>
            <a:ext cx="12206524" cy="5508172"/>
          </a:xfrm>
          <a:prstGeom prst="rect">
            <a:avLst/>
          </a:prstGeom>
          <a:gradFill>
            <a:gsLst>
              <a:gs pos="100000">
                <a:srgbClr val="FFFFFF">
                  <a:alpha val="50000"/>
                </a:srgbClr>
              </a:gs>
              <a:gs pos="0">
                <a:srgbClr val="FFFFFF"/>
              </a:gs>
            </a:gsLst>
            <a:lin ang="5400000" scaled="1"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8285EC-1566-4697-B454-F5D591A90E33}"/>
              </a:ext>
            </a:extLst>
          </p:cNvPr>
          <p:cNvSpPr/>
          <p:nvPr userDrawn="1"/>
        </p:nvSpPr>
        <p:spPr>
          <a:xfrm>
            <a:off x="-14514" y="-14514"/>
            <a:ext cx="12206514" cy="1299418"/>
          </a:xfrm>
          <a:prstGeom prst="rect">
            <a:avLst/>
          </a:prstGeom>
          <a:solidFill>
            <a:srgbClr val="FFFFFF"/>
          </a:solidFill>
          <a:ln w="6350" cap="flat">
            <a:solidFill>
              <a:srgbClr val="E6E6E6"/>
            </a:solidFill>
            <a:prstDash val="solid"/>
            <a:miter/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1" name="Text Placeholder 77">
            <a:extLst>
              <a:ext uri="{FF2B5EF4-FFF2-40B4-BE49-F238E27FC236}">
                <a16:creationId xmlns:a16="http://schemas.microsoft.com/office/drawing/2014/main" id="{3A91BC69-7E4D-447F-AAB5-B18E0F686A0E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460976" y="2979198"/>
            <a:ext cx="4434840" cy="17067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10000"/>
              </a:lnSpc>
              <a:buNone/>
              <a:defRPr lang="en-GB" sz="2000" dirty="0"/>
            </a:lvl1pPr>
          </a:lstStyle>
          <a:p>
            <a:pPr lvl="0"/>
            <a:r>
              <a:rPr lang="en-GB" dirty="0"/>
              <a:t>Quote goes here</a:t>
            </a:r>
          </a:p>
        </p:txBody>
      </p:sp>
      <p:sp>
        <p:nvSpPr>
          <p:cNvPr id="64" name="Text Placeholder 77">
            <a:extLst>
              <a:ext uri="{FF2B5EF4-FFF2-40B4-BE49-F238E27FC236}">
                <a16:creationId xmlns:a16="http://schemas.microsoft.com/office/drawing/2014/main" id="{873B2F81-A4DB-44DE-8E41-A6762C609B2B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372386" y="2979198"/>
            <a:ext cx="4434840" cy="17067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10000"/>
              </a:lnSpc>
              <a:buNone/>
              <a:defRPr lang="en-GB" sz="2000" b="0" i="1" dirty="0"/>
            </a:lvl1pPr>
          </a:lstStyle>
          <a:p>
            <a:pPr lvl="0"/>
            <a:r>
              <a:rPr lang="en-GB" dirty="0"/>
              <a:t>Source goes here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1C9D127-0E32-4785-A11E-868360C675B2}"/>
              </a:ext>
            </a:extLst>
          </p:cNvPr>
          <p:cNvCxnSpPr>
            <a:cxnSpLocks/>
          </p:cNvCxnSpPr>
          <p:nvPr userDrawn="1"/>
        </p:nvCxnSpPr>
        <p:spPr>
          <a:xfrm>
            <a:off x="6134455" y="3157632"/>
            <a:ext cx="0" cy="1310640"/>
          </a:xfrm>
          <a:prstGeom prst="line">
            <a:avLst/>
          </a:prstGeom>
          <a:ln w="1905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FD38AC-51D1-4486-A73F-1752683DB488}"/>
              </a:ext>
            </a:extLst>
          </p:cNvPr>
          <p:cNvGrpSpPr/>
          <p:nvPr userDrawn="1"/>
        </p:nvGrpSpPr>
        <p:grpSpPr>
          <a:xfrm>
            <a:off x="-14514" y="1288822"/>
            <a:ext cx="12206514" cy="45720"/>
            <a:chOff x="-18" y="1092470"/>
            <a:chExt cx="10878554" cy="20777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DB4D130-3D37-48F4-818D-1EF62A9E9BEC}"/>
                </a:ext>
              </a:extLst>
            </p:cNvPr>
            <p:cNvSpPr/>
            <p:nvPr userDrawn="1"/>
          </p:nvSpPr>
          <p:spPr>
            <a:xfrm>
              <a:off x="-18" y="1092470"/>
              <a:ext cx="1359824" cy="207768"/>
            </a:xfrm>
            <a:prstGeom prst="rect">
              <a:avLst/>
            </a:prstGeom>
            <a:solidFill>
              <a:schemeClr val="bg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FB2EC0C-2272-4093-9DD2-F783F834B3A9}"/>
                </a:ext>
              </a:extLst>
            </p:cNvPr>
            <p:cNvSpPr/>
            <p:nvPr userDrawn="1"/>
          </p:nvSpPr>
          <p:spPr>
            <a:xfrm>
              <a:off x="1359806" y="1092474"/>
              <a:ext cx="1359824" cy="207768"/>
            </a:xfrm>
            <a:prstGeom prst="rect">
              <a:avLst/>
            </a:prstGeom>
            <a:solidFill>
              <a:schemeClr val="tx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0387CA9-7D58-4A2A-BC79-46F275D30015}"/>
                </a:ext>
              </a:extLst>
            </p:cNvPr>
            <p:cNvSpPr/>
            <p:nvPr userDrawn="1"/>
          </p:nvSpPr>
          <p:spPr>
            <a:xfrm>
              <a:off x="2719617" y="1092474"/>
              <a:ext cx="1359824" cy="20776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2AE2854-30EF-4CAB-9E43-2B41B8B8424C}"/>
                </a:ext>
              </a:extLst>
            </p:cNvPr>
            <p:cNvSpPr/>
            <p:nvPr userDrawn="1"/>
          </p:nvSpPr>
          <p:spPr>
            <a:xfrm>
              <a:off x="4079442" y="1092474"/>
              <a:ext cx="1359824" cy="207768"/>
            </a:xfrm>
            <a:prstGeom prst="rect">
              <a:avLst/>
            </a:prstGeom>
            <a:solidFill>
              <a:schemeClr val="accent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4875BE0-99A8-41C1-BB69-CBECFB2AFF62}"/>
                </a:ext>
              </a:extLst>
            </p:cNvPr>
            <p:cNvSpPr/>
            <p:nvPr userDrawn="1"/>
          </p:nvSpPr>
          <p:spPr>
            <a:xfrm>
              <a:off x="5439252" y="1092474"/>
              <a:ext cx="1359824" cy="207768"/>
            </a:xfrm>
            <a:prstGeom prst="rect">
              <a:avLst/>
            </a:prstGeom>
            <a:solidFill>
              <a:schemeClr val="accent3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5E8DE77-8630-4DF4-8973-C7E880FEEC51}"/>
                </a:ext>
              </a:extLst>
            </p:cNvPr>
            <p:cNvSpPr/>
            <p:nvPr userDrawn="1"/>
          </p:nvSpPr>
          <p:spPr>
            <a:xfrm>
              <a:off x="6799076" y="1092474"/>
              <a:ext cx="1359824" cy="207768"/>
            </a:xfrm>
            <a:prstGeom prst="rect">
              <a:avLst/>
            </a:prstGeom>
            <a:solidFill>
              <a:schemeClr val="accent4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7026D26-567A-4D19-B931-5BF170BC8A3D}"/>
                </a:ext>
              </a:extLst>
            </p:cNvPr>
            <p:cNvSpPr/>
            <p:nvPr userDrawn="1"/>
          </p:nvSpPr>
          <p:spPr>
            <a:xfrm>
              <a:off x="8158887" y="1092474"/>
              <a:ext cx="1359824" cy="207768"/>
            </a:xfrm>
            <a:prstGeom prst="rect">
              <a:avLst/>
            </a:prstGeom>
            <a:solidFill>
              <a:schemeClr val="accent5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8C31164-4C86-428E-B67D-CF1854BBDB20}"/>
                </a:ext>
              </a:extLst>
            </p:cNvPr>
            <p:cNvSpPr/>
            <p:nvPr userDrawn="1"/>
          </p:nvSpPr>
          <p:spPr>
            <a:xfrm>
              <a:off x="9518712" y="1092474"/>
              <a:ext cx="1359824" cy="207768"/>
            </a:xfrm>
            <a:prstGeom prst="rect">
              <a:avLst/>
            </a:prstGeom>
            <a:solidFill>
              <a:schemeClr val="accent6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87A5211-4E58-4971-A836-2B202D36FF57}"/>
              </a:ext>
            </a:extLst>
          </p:cNvPr>
          <p:cNvSpPr txBox="1"/>
          <p:nvPr userDrawn="1"/>
        </p:nvSpPr>
        <p:spPr>
          <a:xfrm>
            <a:off x="4109068" y="6506588"/>
            <a:ext cx="775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skillsbuilder.org</a:t>
            </a:r>
          </a:p>
        </p:txBody>
      </p:sp>
      <p:sp>
        <p:nvSpPr>
          <p:cNvPr id="40" name="Text Placeholder 77">
            <a:extLst>
              <a:ext uri="{FF2B5EF4-FFF2-40B4-BE49-F238E27FC236}">
                <a16:creationId xmlns:a16="http://schemas.microsoft.com/office/drawing/2014/main" id="{CA625B49-E74E-4248-AE24-7C05968527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970" y="303351"/>
            <a:ext cx="8599293" cy="2771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dirty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1" name="Text Placeholder 77">
            <a:extLst>
              <a:ext uri="{FF2B5EF4-FFF2-40B4-BE49-F238E27FC236}">
                <a16:creationId xmlns:a16="http://schemas.microsoft.com/office/drawing/2014/main" id="{201B1CB1-0497-4C59-B56B-F8ECD15AC7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970" y="643975"/>
            <a:ext cx="8599293" cy="46185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10000"/>
              </a:lnSpc>
              <a:buNone/>
              <a:defRPr sz="15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268AA0F-6E5B-45CA-BE77-C0E4FAFA6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15" y="271814"/>
            <a:ext cx="2618815" cy="7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2705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0E185F05-2737-4E29-859E-93382568A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8" b="31881"/>
          <a:stretch/>
        </p:blipFill>
        <p:spPr>
          <a:xfrm>
            <a:off x="-14524" y="1297448"/>
            <a:ext cx="12206524" cy="55605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0E48840-AF41-495B-82EA-A11AB32B740D}"/>
              </a:ext>
            </a:extLst>
          </p:cNvPr>
          <p:cNvSpPr/>
          <p:nvPr userDrawn="1"/>
        </p:nvSpPr>
        <p:spPr>
          <a:xfrm rot="10800000">
            <a:off x="-14524" y="1334586"/>
            <a:ext cx="12206524" cy="5523413"/>
          </a:xfrm>
          <a:prstGeom prst="rect">
            <a:avLst/>
          </a:prstGeom>
          <a:gradFill>
            <a:gsLst>
              <a:gs pos="100000">
                <a:srgbClr val="FFFFFF">
                  <a:alpha val="50000"/>
                </a:srgbClr>
              </a:gs>
              <a:gs pos="0">
                <a:srgbClr val="FFFFFF"/>
              </a:gs>
            </a:gsLst>
            <a:lin ang="5400000" scaled="1"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8285EC-1566-4697-B454-F5D591A90E33}"/>
              </a:ext>
            </a:extLst>
          </p:cNvPr>
          <p:cNvSpPr/>
          <p:nvPr userDrawn="1"/>
        </p:nvSpPr>
        <p:spPr>
          <a:xfrm>
            <a:off x="-14514" y="-14514"/>
            <a:ext cx="12206514" cy="1299418"/>
          </a:xfrm>
          <a:prstGeom prst="rect">
            <a:avLst/>
          </a:prstGeom>
          <a:solidFill>
            <a:srgbClr val="FFFFFF"/>
          </a:solidFill>
          <a:ln w="6350" cap="flat">
            <a:solidFill>
              <a:srgbClr val="E6E6E6"/>
            </a:solidFill>
            <a:prstDash val="solid"/>
            <a:miter/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1" name="Text Placeholder 77">
            <a:extLst>
              <a:ext uri="{FF2B5EF4-FFF2-40B4-BE49-F238E27FC236}">
                <a16:creationId xmlns:a16="http://schemas.microsoft.com/office/drawing/2014/main" id="{3A91BC69-7E4D-447F-AAB5-B18E0F686A0E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460976" y="2979198"/>
            <a:ext cx="4434840" cy="17067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10000"/>
              </a:lnSpc>
              <a:buNone/>
              <a:defRPr lang="en-GB" sz="2000" dirty="0"/>
            </a:lvl1pPr>
          </a:lstStyle>
          <a:p>
            <a:pPr lvl="0"/>
            <a:r>
              <a:rPr lang="en-GB" dirty="0"/>
              <a:t>Quote goes here</a:t>
            </a:r>
          </a:p>
        </p:txBody>
      </p:sp>
      <p:sp>
        <p:nvSpPr>
          <p:cNvPr id="64" name="Text Placeholder 77">
            <a:extLst>
              <a:ext uri="{FF2B5EF4-FFF2-40B4-BE49-F238E27FC236}">
                <a16:creationId xmlns:a16="http://schemas.microsoft.com/office/drawing/2014/main" id="{873B2F81-A4DB-44DE-8E41-A6762C609B2B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372386" y="2979198"/>
            <a:ext cx="4434840" cy="17067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10000"/>
              </a:lnSpc>
              <a:buNone/>
              <a:defRPr lang="en-GB" sz="2000" b="0" i="1" dirty="0"/>
            </a:lvl1pPr>
          </a:lstStyle>
          <a:p>
            <a:pPr lvl="0"/>
            <a:r>
              <a:rPr lang="en-GB" dirty="0"/>
              <a:t>Source goes here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33EA06-261D-4B07-AF9F-6E902EDBD8D7}"/>
              </a:ext>
            </a:extLst>
          </p:cNvPr>
          <p:cNvGrpSpPr/>
          <p:nvPr userDrawn="1"/>
        </p:nvGrpSpPr>
        <p:grpSpPr>
          <a:xfrm>
            <a:off x="-14514" y="1288822"/>
            <a:ext cx="12206514" cy="45720"/>
            <a:chOff x="-18" y="1092470"/>
            <a:chExt cx="10878554" cy="20777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292C8C4-7AAB-47D9-9B6D-7F5841FD2D5F}"/>
                </a:ext>
              </a:extLst>
            </p:cNvPr>
            <p:cNvSpPr/>
            <p:nvPr userDrawn="1"/>
          </p:nvSpPr>
          <p:spPr>
            <a:xfrm>
              <a:off x="-18" y="1092470"/>
              <a:ext cx="1359824" cy="207768"/>
            </a:xfrm>
            <a:prstGeom prst="rect">
              <a:avLst/>
            </a:prstGeom>
            <a:solidFill>
              <a:schemeClr val="bg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4F0A86D-9FD7-4180-B47E-2A77638E01E2}"/>
                </a:ext>
              </a:extLst>
            </p:cNvPr>
            <p:cNvSpPr/>
            <p:nvPr userDrawn="1"/>
          </p:nvSpPr>
          <p:spPr>
            <a:xfrm>
              <a:off x="1359806" y="1092474"/>
              <a:ext cx="1359824" cy="207768"/>
            </a:xfrm>
            <a:prstGeom prst="rect">
              <a:avLst/>
            </a:prstGeom>
            <a:solidFill>
              <a:schemeClr val="tx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047C750-9765-419B-BFB8-F521C703D209}"/>
                </a:ext>
              </a:extLst>
            </p:cNvPr>
            <p:cNvSpPr/>
            <p:nvPr userDrawn="1"/>
          </p:nvSpPr>
          <p:spPr>
            <a:xfrm>
              <a:off x="2719617" y="1092474"/>
              <a:ext cx="1359824" cy="20776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3BE7C7E-60F7-42A3-96DB-CDD5E006DA64}"/>
                </a:ext>
              </a:extLst>
            </p:cNvPr>
            <p:cNvSpPr/>
            <p:nvPr userDrawn="1"/>
          </p:nvSpPr>
          <p:spPr>
            <a:xfrm>
              <a:off x="4079442" y="1092474"/>
              <a:ext cx="1359824" cy="207768"/>
            </a:xfrm>
            <a:prstGeom prst="rect">
              <a:avLst/>
            </a:prstGeom>
            <a:solidFill>
              <a:schemeClr val="accent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B88D538-4401-4EF6-9734-F72012B6F1FC}"/>
                </a:ext>
              </a:extLst>
            </p:cNvPr>
            <p:cNvSpPr/>
            <p:nvPr userDrawn="1"/>
          </p:nvSpPr>
          <p:spPr>
            <a:xfrm>
              <a:off x="5439252" y="1092474"/>
              <a:ext cx="1359824" cy="207768"/>
            </a:xfrm>
            <a:prstGeom prst="rect">
              <a:avLst/>
            </a:prstGeom>
            <a:solidFill>
              <a:schemeClr val="accent3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8A230D1-AE72-4CC4-898B-E583547A3A7E}"/>
                </a:ext>
              </a:extLst>
            </p:cNvPr>
            <p:cNvSpPr/>
            <p:nvPr userDrawn="1"/>
          </p:nvSpPr>
          <p:spPr>
            <a:xfrm>
              <a:off x="6799076" y="1092474"/>
              <a:ext cx="1359824" cy="207768"/>
            </a:xfrm>
            <a:prstGeom prst="rect">
              <a:avLst/>
            </a:prstGeom>
            <a:solidFill>
              <a:schemeClr val="accent4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899CC03-C902-45DF-972A-651F8F344412}"/>
                </a:ext>
              </a:extLst>
            </p:cNvPr>
            <p:cNvSpPr/>
            <p:nvPr userDrawn="1"/>
          </p:nvSpPr>
          <p:spPr>
            <a:xfrm>
              <a:off x="8158887" y="1092474"/>
              <a:ext cx="1359824" cy="207768"/>
            </a:xfrm>
            <a:prstGeom prst="rect">
              <a:avLst/>
            </a:prstGeom>
            <a:solidFill>
              <a:schemeClr val="accent5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C37B244-86C4-404A-AD70-15365D527E63}"/>
                </a:ext>
              </a:extLst>
            </p:cNvPr>
            <p:cNvSpPr/>
            <p:nvPr userDrawn="1"/>
          </p:nvSpPr>
          <p:spPr>
            <a:xfrm>
              <a:off x="9518712" y="1092474"/>
              <a:ext cx="1359824" cy="207768"/>
            </a:xfrm>
            <a:prstGeom prst="rect">
              <a:avLst/>
            </a:prstGeom>
            <a:solidFill>
              <a:schemeClr val="accent6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48CBC88-C0A7-4AC1-B7F9-D565CEB4EC5F}"/>
              </a:ext>
            </a:extLst>
          </p:cNvPr>
          <p:cNvCxnSpPr>
            <a:cxnSpLocks/>
          </p:cNvCxnSpPr>
          <p:nvPr userDrawn="1"/>
        </p:nvCxnSpPr>
        <p:spPr>
          <a:xfrm>
            <a:off x="6134455" y="3157632"/>
            <a:ext cx="0" cy="1310640"/>
          </a:xfrm>
          <a:prstGeom prst="line">
            <a:avLst/>
          </a:prstGeom>
          <a:ln w="1905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0D8FACA-D251-435F-A552-1DBA4E0B82D5}"/>
              </a:ext>
            </a:extLst>
          </p:cNvPr>
          <p:cNvSpPr txBox="1"/>
          <p:nvPr userDrawn="1"/>
        </p:nvSpPr>
        <p:spPr>
          <a:xfrm>
            <a:off x="4109068" y="6506588"/>
            <a:ext cx="775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skillsbuilder.org</a:t>
            </a:r>
          </a:p>
        </p:txBody>
      </p:sp>
      <p:sp>
        <p:nvSpPr>
          <p:cNvPr id="41" name="Text Placeholder 77">
            <a:extLst>
              <a:ext uri="{FF2B5EF4-FFF2-40B4-BE49-F238E27FC236}">
                <a16:creationId xmlns:a16="http://schemas.microsoft.com/office/drawing/2014/main" id="{12016C68-3430-4C42-9EAB-D463F40441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970" y="303351"/>
            <a:ext cx="8599293" cy="2771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dirty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2" name="Text Placeholder 77">
            <a:extLst>
              <a:ext uri="{FF2B5EF4-FFF2-40B4-BE49-F238E27FC236}">
                <a16:creationId xmlns:a16="http://schemas.microsoft.com/office/drawing/2014/main" id="{90CDCBAD-6C8D-48B5-8087-59A3C9E034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970" y="643975"/>
            <a:ext cx="8599293" cy="46185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10000"/>
              </a:lnSpc>
              <a:buNone/>
              <a:defRPr sz="15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92F2D5D-E2C8-4042-BA8C-20C522F8C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15" y="271814"/>
            <a:ext cx="2618815" cy="7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705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0E185F05-2737-4E29-859E-93382568A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78" b="10447"/>
          <a:stretch/>
        </p:blipFill>
        <p:spPr>
          <a:xfrm>
            <a:off x="-14524" y="1284904"/>
            <a:ext cx="12206514" cy="5573096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D3ABA565-7C92-4439-B2E7-3C810E00199E}"/>
              </a:ext>
            </a:extLst>
          </p:cNvPr>
          <p:cNvSpPr/>
          <p:nvPr userDrawn="1"/>
        </p:nvSpPr>
        <p:spPr>
          <a:xfrm rot="10800000">
            <a:off x="-14524" y="1334586"/>
            <a:ext cx="12206524" cy="5523413"/>
          </a:xfrm>
          <a:prstGeom prst="rect">
            <a:avLst/>
          </a:prstGeom>
          <a:gradFill>
            <a:gsLst>
              <a:gs pos="100000">
                <a:srgbClr val="FFFFFF">
                  <a:alpha val="50000"/>
                </a:srgbClr>
              </a:gs>
              <a:gs pos="0">
                <a:srgbClr val="FFFFFF"/>
              </a:gs>
            </a:gsLst>
            <a:lin ang="5400000" scaled="1"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8285EC-1566-4697-B454-F5D591A90E33}"/>
              </a:ext>
            </a:extLst>
          </p:cNvPr>
          <p:cNvSpPr/>
          <p:nvPr userDrawn="1"/>
        </p:nvSpPr>
        <p:spPr>
          <a:xfrm>
            <a:off x="-14514" y="-14514"/>
            <a:ext cx="12206514" cy="1299418"/>
          </a:xfrm>
          <a:prstGeom prst="rect">
            <a:avLst/>
          </a:prstGeom>
          <a:solidFill>
            <a:srgbClr val="FFFFFF"/>
          </a:solidFill>
          <a:ln w="6350" cap="flat">
            <a:solidFill>
              <a:srgbClr val="E6E6E6"/>
            </a:solidFill>
            <a:prstDash val="solid"/>
            <a:miter/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1" name="Text Placeholder 77">
            <a:extLst>
              <a:ext uri="{FF2B5EF4-FFF2-40B4-BE49-F238E27FC236}">
                <a16:creationId xmlns:a16="http://schemas.microsoft.com/office/drawing/2014/main" id="{3A91BC69-7E4D-447F-AAB5-B18E0F686A0E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460976" y="2979198"/>
            <a:ext cx="4434840" cy="17067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10000"/>
              </a:lnSpc>
              <a:buNone/>
              <a:defRPr lang="en-GB" sz="2000" dirty="0"/>
            </a:lvl1pPr>
          </a:lstStyle>
          <a:p>
            <a:pPr lvl="0"/>
            <a:r>
              <a:rPr lang="en-GB" dirty="0"/>
              <a:t>Quote goes here</a:t>
            </a:r>
          </a:p>
        </p:txBody>
      </p:sp>
      <p:sp>
        <p:nvSpPr>
          <p:cNvPr id="64" name="Text Placeholder 77">
            <a:extLst>
              <a:ext uri="{FF2B5EF4-FFF2-40B4-BE49-F238E27FC236}">
                <a16:creationId xmlns:a16="http://schemas.microsoft.com/office/drawing/2014/main" id="{873B2F81-A4DB-44DE-8E41-A6762C609B2B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372386" y="2979198"/>
            <a:ext cx="4434840" cy="17067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10000"/>
              </a:lnSpc>
              <a:buNone/>
              <a:defRPr lang="en-GB" sz="2000" b="0" i="1" dirty="0"/>
            </a:lvl1pPr>
          </a:lstStyle>
          <a:p>
            <a:pPr lvl="0"/>
            <a:r>
              <a:rPr lang="en-GB" dirty="0"/>
              <a:t>Source goes here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48D1E7-19D6-4A62-A824-5E889D03F595}"/>
              </a:ext>
            </a:extLst>
          </p:cNvPr>
          <p:cNvGrpSpPr/>
          <p:nvPr userDrawn="1"/>
        </p:nvGrpSpPr>
        <p:grpSpPr>
          <a:xfrm>
            <a:off x="-14514" y="1288822"/>
            <a:ext cx="12206514" cy="45720"/>
            <a:chOff x="-18" y="1092470"/>
            <a:chExt cx="10878554" cy="20777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CDCCFB6-839B-4049-8253-8E9A4EA90FDE}"/>
                </a:ext>
              </a:extLst>
            </p:cNvPr>
            <p:cNvSpPr/>
            <p:nvPr userDrawn="1"/>
          </p:nvSpPr>
          <p:spPr>
            <a:xfrm>
              <a:off x="-18" y="1092470"/>
              <a:ext cx="1359824" cy="207768"/>
            </a:xfrm>
            <a:prstGeom prst="rect">
              <a:avLst/>
            </a:prstGeom>
            <a:solidFill>
              <a:schemeClr val="bg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2400238-999D-4BFA-8E58-EA65592084C9}"/>
                </a:ext>
              </a:extLst>
            </p:cNvPr>
            <p:cNvSpPr/>
            <p:nvPr userDrawn="1"/>
          </p:nvSpPr>
          <p:spPr>
            <a:xfrm>
              <a:off x="1359806" y="1092474"/>
              <a:ext cx="1359824" cy="207768"/>
            </a:xfrm>
            <a:prstGeom prst="rect">
              <a:avLst/>
            </a:prstGeom>
            <a:solidFill>
              <a:schemeClr val="tx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BD2B94D-46A6-4C39-BCA9-E850A624BD1F}"/>
                </a:ext>
              </a:extLst>
            </p:cNvPr>
            <p:cNvSpPr/>
            <p:nvPr userDrawn="1"/>
          </p:nvSpPr>
          <p:spPr>
            <a:xfrm>
              <a:off x="2719617" y="1092474"/>
              <a:ext cx="1359824" cy="20776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2D7FD27-4C36-4C75-88B6-48E20DE19446}"/>
                </a:ext>
              </a:extLst>
            </p:cNvPr>
            <p:cNvSpPr/>
            <p:nvPr userDrawn="1"/>
          </p:nvSpPr>
          <p:spPr>
            <a:xfrm>
              <a:off x="4079442" y="1092474"/>
              <a:ext cx="1359824" cy="207768"/>
            </a:xfrm>
            <a:prstGeom prst="rect">
              <a:avLst/>
            </a:prstGeom>
            <a:solidFill>
              <a:schemeClr val="accent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09D212-2B61-4766-B6D7-36AE39704FF6}"/>
                </a:ext>
              </a:extLst>
            </p:cNvPr>
            <p:cNvSpPr/>
            <p:nvPr userDrawn="1"/>
          </p:nvSpPr>
          <p:spPr>
            <a:xfrm>
              <a:off x="5439252" y="1092474"/>
              <a:ext cx="1359824" cy="207768"/>
            </a:xfrm>
            <a:prstGeom prst="rect">
              <a:avLst/>
            </a:prstGeom>
            <a:solidFill>
              <a:schemeClr val="accent3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3963FAA-E127-42C7-A9F4-3E80CB6C71B1}"/>
                </a:ext>
              </a:extLst>
            </p:cNvPr>
            <p:cNvSpPr/>
            <p:nvPr userDrawn="1"/>
          </p:nvSpPr>
          <p:spPr>
            <a:xfrm>
              <a:off x="6799076" y="1092474"/>
              <a:ext cx="1359824" cy="207768"/>
            </a:xfrm>
            <a:prstGeom prst="rect">
              <a:avLst/>
            </a:prstGeom>
            <a:solidFill>
              <a:schemeClr val="accent4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DEFFB35-1F27-4351-851B-355688CF83DE}"/>
                </a:ext>
              </a:extLst>
            </p:cNvPr>
            <p:cNvSpPr/>
            <p:nvPr userDrawn="1"/>
          </p:nvSpPr>
          <p:spPr>
            <a:xfrm>
              <a:off x="8158887" y="1092474"/>
              <a:ext cx="1359824" cy="207768"/>
            </a:xfrm>
            <a:prstGeom prst="rect">
              <a:avLst/>
            </a:prstGeom>
            <a:solidFill>
              <a:schemeClr val="accent5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FE03B0-99CA-404B-BF4A-C959BA2282B8}"/>
                </a:ext>
              </a:extLst>
            </p:cNvPr>
            <p:cNvSpPr/>
            <p:nvPr userDrawn="1"/>
          </p:nvSpPr>
          <p:spPr>
            <a:xfrm>
              <a:off x="9518712" y="1092474"/>
              <a:ext cx="1359824" cy="207768"/>
            </a:xfrm>
            <a:prstGeom prst="rect">
              <a:avLst/>
            </a:prstGeom>
            <a:solidFill>
              <a:schemeClr val="accent6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043A51E-23CC-48F3-AF5D-1121E01C806D}"/>
              </a:ext>
            </a:extLst>
          </p:cNvPr>
          <p:cNvCxnSpPr>
            <a:cxnSpLocks/>
          </p:cNvCxnSpPr>
          <p:nvPr userDrawn="1"/>
        </p:nvCxnSpPr>
        <p:spPr>
          <a:xfrm>
            <a:off x="6134455" y="3157632"/>
            <a:ext cx="0" cy="1310640"/>
          </a:xfrm>
          <a:prstGeom prst="line">
            <a:avLst/>
          </a:prstGeom>
          <a:ln w="1905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C9B5D2C-F35D-4F0E-9DB5-683C6F1DEE83}"/>
              </a:ext>
            </a:extLst>
          </p:cNvPr>
          <p:cNvSpPr txBox="1"/>
          <p:nvPr userDrawn="1"/>
        </p:nvSpPr>
        <p:spPr>
          <a:xfrm>
            <a:off x="4109068" y="6506588"/>
            <a:ext cx="775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skillsbuilder.org</a:t>
            </a:r>
          </a:p>
        </p:txBody>
      </p:sp>
      <p:sp>
        <p:nvSpPr>
          <p:cNvPr id="41" name="Text Placeholder 77">
            <a:extLst>
              <a:ext uri="{FF2B5EF4-FFF2-40B4-BE49-F238E27FC236}">
                <a16:creationId xmlns:a16="http://schemas.microsoft.com/office/drawing/2014/main" id="{D0660BC7-57D7-4FCA-A5AB-24D963774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970" y="303351"/>
            <a:ext cx="8599293" cy="2771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dirty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2" name="Text Placeholder 77">
            <a:extLst>
              <a:ext uri="{FF2B5EF4-FFF2-40B4-BE49-F238E27FC236}">
                <a16:creationId xmlns:a16="http://schemas.microsoft.com/office/drawing/2014/main" id="{60B60D90-4E14-4C46-BBB0-27533BDD1F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970" y="643975"/>
            <a:ext cx="8599293" cy="46185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10000"/>
              </a:lnSpc>
              <a:buNone/>
              <a:defRPr sz="15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2B1898F-6DA0-46F2-8DC4-AD7C8EA39C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15" y="271814"/>
            <a:ext cx="2618815" cy="7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6148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0E185F05-2737-4E29-859E-93382568A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2" b="29916"/>
          <a:stretch/>
        </p:blipFill>
        <p:spPr>
          <a:xfrm>
            <a:off x="-14524" y="1105828"/>
            <a:ext cx="12206524" cy="5752172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D3ABA565-7C92-4439-B2E7-3C810E00199E}"/>
              </a:ext>
            </a:extLst>
          </p:cNvPr>
          <p:cNvSpPr/>
          <p:nvPr userDrawn="1"/>
        </p:nvSpPr>
        <p:spPr>
          <a:xfrm rot="10800000">
            <a:off x="-14524" y="1334586"/>
            <a:ext cx="12206524" cy="5523413"/>
          </a:xfrm>
          <a:prstGeom prst="rect">
            <a:avLst/>
          </a:prstGeom>
          <a:gradFill>
            <a:gsLst>
              <a:gs pos="100000">
                <a:srgbClr val="FFFFFF">
                  <a:alpha val="50000"/>
                </a:srgbClr>
              </a:gs>
              <a:gs pos="0">
                <a:srgbClr val="FFFFFF"/>
              </a:gs>
            </a:gsLst>
            <a:lin ang="5400000" scaled="1"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8285EC-1566-4697-B454-F5D591A90E33}"/>
              </a:ext>
            </a:extLst>
          </p:cNvPr>
          <p:cNvSpPr/>
          <p:nvPr userDrawn="1"/>
        </p:nvSpPr>
        <p:spPr>
          <a:xfrm>
            <a:off x="-14514" y="-14514"/>
            <a:ext cx="12206514" cy="1299418"/>
          </a:xfrm>
          <a:prstGeom prst="rect">
            <a:avLst/>
          </a:prstGeom>
          <a:solidFill>
            <a:srgbClr val="FFFFFF"/>
          </a:solidFill>
          <a:ln w="6350" cap="flat">
            <a:solidFill>
              <a:srgbClr val="E6E6E6"/>
            </a:solidFill>
            <a:prstDash val="solid"/>
            <a:miter/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1" name="Text Placeholder 77">
            <a:extLst>
              <a:ext uri="{FF2B5EF4-FFF2-40B4-BE49-F238E27FC236}">
                <a16:creationId xmlns:a16="http://schemas.microsoft.com/office/drawing/2014/main" id="{3A91BC69-7E4D-447F-AAB5-B18E0F686A0E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460976" y="2979198"/>
            <a:ext cx="4434840" cy="17067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10000"/>
              </a:lnSpc>
              <a:buNone/>
              <a:defRPr lang="en-GB" sz="2000" dirty="0"/>
            </a:lvl1pPr>
          </a:lstStyle>
          <a:p>
            <a:pPr lvl="0"/>
            <a:r>
              <a:rPr lang="en-GB" dirty="0"/>
              <a:t>Quote goes here</a:t>
            </a:r>
          </a:p>
        </p:txBody>
      </p:sp>
      <p:sp>
        <p:nvSpPr>
          <p:cNvPr id="64" name="Text Placeholder 77">
            <a:extLst>
              <a:ext uri="{FF2B5EF4-FFF2-40B4-BE49-F238E27FC236}">
                <a16:creationId xmlns:a16="http://schemas.microsoft.com/office/drawing/2014/main" id="{873B2F81-A4DB-44DE-8E41-A6762C609B2B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372386" y="2979198"/>
            <a:ext cx="4434840" cy="17067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10000"/>
              </a:lnSpc>
              <a:buNone/>
              <a:defRPr lang="en-GB" sz="2000" b="0" i="1" dirty="0"/>
            </a:lvl1pPr>
          </a:lstStyle>
          <a:p>
            <a:pPr lvl="0"/>
            <a:r>
              <a:rPr lang="en-GB" dirty="0"/>
              <a:t>Source goes here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C66F31-6228-4ADF-80FE-90FA3A6341F1}"/>
              </a:ext>
            </a:extLst>
          </p:cNvPr>
          <p:cNvGrpSpPr/>
          <p:nvPr userDrawn="1"/>
        </p:nvGrpSpPr>
        <p:grpSpPr>
          <a:xfrm>
            <a:off x="-14514" y="1288822"/>
            <a:ext cx="12206514" cy="45720"/>
            <a:chOff x="-18" y="1092470"/>
            <a:chExt cx="10878554" cy="20777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44BCE49-7212-4215-883D-4BB0A7E6173B}"/>
                </a:ext>
              </a:extLst>
            </p:cNvPr>
            <p:cNvSpPr/>
            <p:nvPr userDrawn="1"/>
          </p:nvSpPr>
          <p:spPr>
            <a:xfrm>
              <a:off x="-18" y="1092470"/>
              <a:ext cx="1359824" cy="207768"/>
            </a:xfrm>
            <a:prstGeom prst="rect">
              <a:avLst/>
            </a:prstGeom>
            <a:solidFill>
              <a:schemeClr val="bg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79DCFA3-3FCA-41A0-A49A-2144888045B1}"/>
                </a:ext>
              </a:extLst>
            </p:cNvPr>
            <p:cNvSpPr/>
            <p:nvPr userDrawn="1"/>
          </p:nvSpPr>
          <p:spPr>
            <a:xfrm>
              <a:off x="1359806" y="1092474"/>
              <a:ext cx="1359824" cy="207768"/>
            </a:xfrm>
            <a:prstGeom prst="rect">
              <a:avLst/>
            </a:prstGeom>
            <a:solidFill>
              <a:schemeClr val="tx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92A997-C66B-4F25-87A1-374592EC878A}"/>
                </a:ext>
              </a:extLst>
            </p:cNvPr>
            <p:cNvSpPr/>
            <p:nvPr userDrawn="1"/>
          </p:nvSpPr>
          <p:spPr>
            <a:xfrm>
              <a:off x="2719617" y="1092474"/>
              <a:ext cx="1359824" cy="20776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AE04C7C-C849-44DE-8F41-6D84B283770D}"/>
                </a:ext>
              </a:extLst>
            </p:cNvPr>
            <p:cNvSpPr/>
            <p:nvPr userDrawn="1"/>
          </p:nvSpPr>
          <p:spPr>
            <a:xfrm>
              <a:off x="4079442" y="1092474"/>
              <a:ext cx="1359824" cy="207768"/>
            </a:xfrm>
            <a:prstGeom prst="rect">
              <a:avLst/>
            </a:prstGeom>
            <a:solidFill>
              <a:schemeClr val="accent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C80588E-67C4-41B6-AF09-C7C761B44E56}"/>
                </a:ext>
              </a:extLst>
            </p:cNvPr>
            <p:cNvSpPr/>
            <p:nvPr userDrawn="1"/>
          </p:nvSpPr>
          <p:spPr>
            <a:xfrm>
              <a:off x="5439252" y="1092474"/>
              <a:ext cx="1359824" cy="207768"/>
            </a:xfrm>
            <a:prstGeom prst="rect">
              <a:avLst/>
            </a:prstGeom>
            <a:solidFill>
              <a:schemeClr val="accent3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64EDDE9-17D6-4807-86C6-DAD647E6D503}"/>
                </a:ext>
              </a:extLst>
            </p:cNvPr>
            <p:cNvSpPr/>
            <p:nvPr userDrawn="1"/>
          </p:nvSpPr>
          <p:spPr>
            <a:xfrm>
              <a:off x="6799076" y="1092474"/>
              <a:ext cx="1359824" cy="207768"/>
            </a:xfrm>
            <a:prstGeom prst="rect">
              <a:avLst/>
            </a:prstGeom>
            <a:solidFill>
              <a:schemeClr val="accent4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6D4E33-7963-4C05-8253-6A419091630A}"/>
                </a:ext>
              </a:extLst>
            </p:cNvPr>
            <p:cNvSpPr/>
            <p:nvPr userDrawn="1"/>
          </p:nvSpPr>
          <p:spPr>
            <a:xfrm>
              <a:off x="8158887" y="1092474"/>
              <a:ext cx="1359824" cy="207768"/>
            </a:xfrm>
            <a:prstGeom prst="rect">
              <a:avLst/>
            </a:prstGeom>
            <a:solidFill>
              <a:schemeClr val="accent5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99F3B90-C1C9-47AD-BF7C-D33A3B75620B}"/>
                </a:ext>
              </a:extLst>
            </p:cNvPr>
            <p:cNvSpPr/>
            <p:nvPr userDrawn="1"/>
          </p:nvSpPr>
          <p:spPr>
            <a:xfrm>
              <a:off x="9518712" y="1092474"/>
              <a:ext cx="1359824" cy="207768"/>
            </a:xfrm>
            <a:prstGeom prst="rect">
              <a:avLst/>
            </a:prstGeom>
            <a:solidFill>
              <a:schemeClr val="accent6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D9D96DD-A4A3-477F-A2FF-7E10FC495EC7}"/>
              </a:ext>
            </a:extLst>
          </p:cNvPr>
          <p:cNvCxnSpPr>
            <a:cxnSpLocks/>
          </p:cNvCxnSpPr>
          <p:nvPr userDrawn="1"/>
        </p:nvCxnSpPr>
        <p:spPr>
          <a:xfrm>
            <a:off x="6134455" y="3157632"/>
            <a:ext cx="0" cy="1310640"/>
          </a:xfrm>
          <a:prstGeom prst="line">
            <a:avLst/>
          </a:prstGeom>
          <a:ln w="1905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EEAF0EB-A4DE-4B0D-A705-E42AB81D1161}"/>
              </a:ext>
            </a:extLst>
          </p:cNvPr>
          <p:cNvSpPr txBox="1"/>
          <p:nvPr userDrawn="1"/>
        </p:nvSpPr>
        <p:spPr>
          <a:xfrm>
            <a:off x="4109068" y="6506588"/>
            <a:ext cx="775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skillsbuilder.org</a:t>
            </a:r>
          </a:p>
        </p:txBody>
      </p:sp>
      <p:sp>
        <p:nvSpPr>
          <p:cNvPr id="41" name="Text Placeholder 77">
            <a:extLst>
              <a:ext uri="{FF2B5EF4-FFF2-40B4-BE49-F238E27FC236}">
                <a16:creationId xmlns:a16="http://schemas.microsoft.com/office/drawing/2014/main" id="{70623D1A-A6B5-4325-8D05-3347FAD613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970" y="303351"/>
            <a:ext cx="8599293" cy="2771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dirty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2" name="Text Placeholder 77">
            <a:extLst>
              <a:ext uri="{FF2B5EF4-FFF2-40B4-BE49-F238E27FC236}">
                <a16:creationId xmlns:a16="http://schemas.microsoft.com/office/drawing/2014/main" id="{D4AA1AD2-F8BE-44A7-8F7B-1C1F2835AF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970" y="643975"/>
            <a:ext cx="8599293" cy="46185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10000"/>
              </a:lnSpc>
              <a:buNone/>
              <a:defRPr sz="15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00F0010-8CA7-4B2D-A723-075155D930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15" y="271814"/>
            <a:ext cx="2618815" cy="7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1036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7E6A0ECD-DCE1-4D51-8701-0491DF83CDA8}"/>
              </a:ext>
            </a:extLst>
          </p:cNvPr>
          <p:cNvSpPr/>
          <p:nvPr userDrawn="1"/>
        </p:nvSpPr>
        <p:spPr>
          <a:xfrm>
            <a:off x="-14514" y="-14514"/>
            <a:ext cx="12206514" cy="1299418"/>
          </a:xfrm>
          <a:prstGeom prst="rect">
            <a:avLst/>
          </a:prstGeom>
          <a:solidFill>
            <a:srgbClr val="FFFFFF"/>
          </a:solidFill>
          <a:ln w="6350" cap="flat">
            <a:solidFill>
              <a:srgbClr val="E6E6E6"/>
            </a:solidFill>
            <a:prstDash val="solid"/>
            <a:miter/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1" name="Text Placeholder 77">
            <a:extLst>
              <a:ext uri="{FF2B5EF4-FFF2-40B4-BE49-F238E27FC236}">
                <a16:creationId xmlns:a16="http://schemas.microsoft.com/office/drawing/2014/main" id="{9BEF795A-403E-4DAF-9810-9AC54A4B13F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8970" y="1702006"/>
            <a:ext cx="11509798" cy="46156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Body text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63DE99-578F-42CB-85A6-6B98D06D38CE}"/>
              </a:ext>
            </a:extLst>
          </p:cNvPr>
          <p:cNvGrpSpPr/>
          <p:nvPr userDrawn="1"/>
        </p:nvGrpSpPr>
        <p:grpSpPr>
          <a:xfrm>
            <a:off x="-14514" y="1288822"/>
            <a:ext cx="12206514" cy="45720"/>
            <a:chOff x="-18" y="1092470"/>
            <a:chExt cx="10878554" cy="20777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DAA9CA5-F52B-43AC-9709-1D719E2BB0F4}"/>
                </a:ext>
              </a:extLst>
            </p:cNvPr>
            <p:cNvSpPr/>
            <p:nvPr userDrawn="1"/>
          </p:nvSpPr>
          <p:spPr>
            <a:xfrm>
              <a:off x="-18" y="1092470"/>
              <a:ext cx="1359824" cy="207768"/>
            </a:xfrm>
            <a:prstGeom prst="rect">
              <a:avLst/>
            </a:prstGeom>
            <a:solidFill>
              <a:schemeClr val="bg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D64E80-8F85-4424-AE59-061068F4D6F3}"/>
                </a:ext>
              </a:extLst>
            </p:cNvPr>
            <p:cNvSpPr/>
            <p:nvPr userDrawn="1"/>
          </p:nvSpPr>
          <p:spPr>
            <a:xfrm>
              <a:off x="1359806" y="1092474"/>
              <a:ext cx="1359824" cy="207768"/>
            </a:xfrm>
            <a:prstGeom prst="rect">
              <a:avLst/>
            </a:prstGeom>
            <a:solidFill>
              <a:schemeClr val="tx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6A5F6D0-C823-4D22-B510-5C03D86944E3}"/>
                </a:ext>
              </a:extLst>
            </p:cNvPr>
            <p:cNvSpPr/>
            <p:nvPr userDrawn="1"/>
          </p:nvSpPr>
          <p:spPr>
            <a:xfrm>
              <a:off x="2719617" y="1092474"/>
              <a:ext cx="1359824" cy="20776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24909C8-D46E-43FB-9849-D7BFE37C04D0}"/>
                </a:ext>
              </a:extLst>
            </p:cNvPr>
            <p:cNvSpPr/>
            <p:nvPr userDrawn="1"/>
          </p:nvSpPr>
          <p:spPr>
            <a:xfrm>
              <a:off x="4079442" y="1092474"/>
              <a:ext cx="1359824" cy="207768"/>
            </a:xfrm>
            <a:prstGeom prst="rect">
              <a:avLst/>
            </a:prstGeom>
            <a:solidFill>
              <a:schemeClr val="accent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FE455F-BCC2-4143-BD09-4D073170A692}"/>
                </a:ext>
              </a:extLst>
            </p:cNvPr>
            <p:cNvSpPr/>
            <p:nvPr userDrawn="1"/>
          </p:nvSpPr>
          <p:spPr>
            <a:xfrm>
              <a:off x="5439252" y="1092474"/>
              <a:ext cx="1359824" cy="207768"/>
            </a:xfrm>
            <a:prstGeom prst="rect">
              <a:avLst/>
            </a:prstGeom>
            <a:solidFill>
              <a:schemeClr val="accent3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CD5CAD-960C-4351-9CAA-6ED0EFA6C856}"/>
                </a:ext>
              </a:extLst>
            </p:cNvPr>
            <p:cNvSpPr/>
            <p:nvPr userDrawn="1"/>
          </p:nvSpPr>
          <p:spPr>
            <a:xfrm>
              <a:off x="6799076" y="1092474"/>
              <a:ext cx="1359824" cy="207768"/>
            </a:xfrm>
            <a:prstGeom prst="rect">
              <a:avLst/>
            </a:prstGeom>
            <a:solidFill>
              <a:schemeClr val="accent4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D63A910-B2AF-4161-9C7A-6C232E91133E}"/>
                </a:ext>
              </a:extLst>
            </p:cNvPr>
            <p:cNvSpPr/>
            <p:nvPr userDrawn="1"/>
          </p:nvSpPr>
          <p:spPr>
            <a:xfrm>
              <a:off x="8158887" y="1092474"/>
              <a:ext cx="1359824" cy="207768"/>
            </a:xfrm>
            <a:prstGeom prst="rect">
              <a:avLst/>
            </a:prstGeom>
            <a:solidFill>
              <a:schemeClr val="accent5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D0FDC94-D757-49C3-9545-E3169ED9787F}"/>
                </a:ext>
              </a:extLst>
            </p:cNvPr>
            <p:cNvSpPr/>
            <p:nvPr userDrawn="1"/>
          </p:nvSpPr>
          <p:spPr>
            <a:xfrm>
              <a:off x="9518712" y="1092474"/>
              <a:ext cx="1359824" cy="207768"/>
            </a:xfrm>
            <a:prstGeom prst="rect">
              <a:avLst/>
            </a:prstGeom>
            <a:solidFill>
              <a:schemeClr val="accent6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8695B98-E13C-4913-BBBA-04CF4C3D3B7C}"/>
              </a:ext>
            </a:extLst>
          </p:cNvPr>
          <p:cNvSpPr txBox="1"/>
          <p:nvPr userDrawn="1"/>
        </p:nvSpPr>
        <p:spPr>
          <a:xfrm>
            <a:off x="4109068" y="6506588"/>
            <a:ext cx="775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skillsbuilder.org</a:t>
            </a:r>
          </a:p>
        </p:txBody>
      </p:sp>
      <p:sp>
        <p:nvSpPr>
          <p:cNvPr id="32" name="Text Placeholder 77">
            <a:extLst>
              <a:ext uri="{FF2B5EF4-FFF2-40B4-BE49-F238E27FC236}">
                <a16:creationId xmlns:a16="http://schemas.microsoft.com/office/drawing/2014/main" id="{10BC2DFE-7F09-4542-8AF9-2858EF302D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970" y="303351"/>
            <a:ext cx="8599293" cy="2771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dirty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38" name="Text Placeholder 77">
            <a:extLst>
              <a:ext uri="{FF2B5EF4-FFF2-40B4-BE49-F238E27FC236}">
                <a16:creationId xmlns:a16="http://schemas.microsoft.com/office/drawing/2014/main" id="{9FD8F26C-3AC4-4524-933A-423082AC46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970" y="643975"/>
            <a:ext cx="8599293" cy="46185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10000"/>
              </a:lnSpc>
              <a:buNone/>
              <a:defRPr sz="15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478A750-A0BC-4AA1-A548-71D6212F8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15" y="271814"/>
            <a:ext cx="2618815" cy="7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5630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7E6A0ECD-DCE1-4D51-8701-0491DF83CDA8}"/>
              </a:ext>
            </a:extLst>
          </p:cNvPr>
          <p:cNvSpPr/>
          <p:nvPr userDrawn="1"/>
        </p:nvSpPr>
        <p:spPr>
          <a:xfrm>
            <a:off x="-14514" y="-14514"/>
            <a:ext cx="12206514" cy="1299418"/>
          </a:xfrm>
          <a:prstGeom prst="rect">
            <a:avLst/>
          </a:prstGeom>
          <a:solidFill>
            <a:srgbClr val="FFFFFF"/>
          </a:solidFill>
          <a:ln w="6350" cap="flat">
            <a:solidFill>
              <a:srgbClr val="E6E6E6"/>
            </a:solidFill>
            <a:prstDash val="solid"/>
            <a:miter/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1" name="Text Placeholder 77">
            <a:extLst>
              <a:ext uri="{FF2B5EF4-FFF2-40B4-BE49-F238E27FC236}">
                <a16:creationId xmlns:a16="http://schemas.microsoft.com/office/drawing/2014/main" id="{9BEF795A-403E-4DAF-9810-9AC54A4B13F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8970" y="1702006"/>
            <a:ext cx="4729224" cy="46156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F16766-D84C-4606-BE40-A753F3C86A09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486400" y="1702006"/>
            <a:ext cx="6346630" cy="461566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to add picture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2496BB-50F1-49CC-871B-66E9F2CEDAD6}"/>
              </a:ext>
            </a:extLst>
          </p:cNvPr>
          <p:cNvGrpSpPr/>
          <p:nvPr userDrawn="1"/>
        </p:nvGrpSpPr>
        <p:grpSpPr>
          <a:xfrm>
            <a:off x="-14514" y="1288822"/>
            <a:ext cx="12206514" cy="45720"/>
            <a:chOff x="-18" y="1092470"/>
            <a:chExt cx="10878554" cy="20777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89BFCEB-1B47-46A0-87A8-8672D43380CC}"/>
                </a:ext>
              </a:extLst>
            </p:cNvPr>
            <p:cNvSpPr/>
            <p:nvPr userDrawn="1"/>
          </p:nvSpPr>
          <p:spPr>
            <a:xfrm>
              <a:off x="-18" y="1092470"/>
              <a:ext cx="1359824" cy="207768"/>
            </a:xfrm>
            <a:prstGeom prst="rect">
              <a:avLst/>
            </a:prstGeom>
            <a:solidFill>
              <a:schemeClr val="bg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3DF0766-15BB-4635-BABB-F150BD02E47C}"/>
                </a:ext>
              </a:extLst>
            </p:cNvPr>
            <p:cNvSpPr/>
            <p:nvPr userDrawn="1"/>
          </p:nvSpPr>
          <p:spPr>
            <a:xfrm>
              <a:off x="1359806" y="1092474"/>
              <a:ext cx="1359824" cy="207768"/>
            </a:xfrm>
            <a:prstGeom prst="rect">
              <a:avLst/>
            </a:prstGeom>
            <a:solidFill>
              <a:schemeClr val="tx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2BB03AD-26A8-4D52-B077-511DD483C42B}"/>
                </a:ext>
              </a:extLst>
            </p:cNvPr>
            <p:cNvSpPr/>
            <p:nvPr userDrawn="1"/>
          </p:nvSpPr>
          <p:spPr>
            <a:xfrm>
              <a:off x="2719617" y="1092474"/>
              <a:ext cx="1359824" cy="20776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5D0682B-54C5-419B-85F1-6F3D28AE697D}"/>
                </a:ext>
              </a:extLst>
            </p:cNvPr>
            <p:cNvSpPr/>
            <p:nvPr userDrawn="1"/>
          </p:nvSpPr>
          <p:spPr>
            <a:xfrm>
              <a:off x="4079442" y="1092474"/>
              <a:ext cx="1359824" cy="207768"/>
            </a:xfrm>
            <a:prstGeom prst="rect">
              <a:avLst/>
            </a:prstGeom>
            <a:solidFill>
              <a:schemeClr val="accent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4B7907E-9507-4BBA-A583-49D58298D478}"/>
                </a:ext>
              </a:extLst>
            </p:cNvPr>
            <p:cNvSpPr/>
            <p:nvPr userDrawn="1"/>
          </p:nvSpPr>
          <p:spPr>
            <a:xfrm>
              <a:off x="5439252" y="1092474"/>
              <a:ext cx="1359824" cy="207768"/>
            </a:xfrm>
            <a:prstGeom prst="rect">
              <a:avLst/>
            </a:prstGeom>
            <a:solidFill>
              <a:schemeClr val="accent3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7324A9F-0A8F-47E5-B4B4-96CF69C5EAC8}"/>
                </a:ext>
              </a:extLst>
            </p:cNvPr>
            <p:cNvSpPr/>
            <p:nvPr userDrawn="1"/>
          </p:nvSpPr>
          <p:spPr>
            <a:xfrm>
              <a:off x="6799076" y="1092474"/>
              <a:ext cx="1359824" cy="207768"/>
            </a:xfrm>
            <a:prstGeom prst="rect">
              <a:avLst/>
            </a:prstGeom>
            <a:solidFill>
              <a:schemeClr val="accent4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E1894E0-6C39-4719-83C7-9F871C07F8F5}"/>
                </a:ext>
              </a:extLst>
            </p:cNvPr>
            <p:cNvSpPr/>
            <p:nvPr userDrawn="1"/>
          </p:nvSpPr>
          <p:spPr>
            <a:xfrm>
              <a:off x="8158887" y="1092474"/>
              <a:ext cx="1359824" cy="207768"/>
            </a:xfrm>
            <a:prstGeom prst="rect">
              <a:avLst/>
            </a:prstGeom>
            <a:solidFill>
              <a:schemeClr val="accent5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3872C02-8BAA-4DDD-ACBF-ED5D636FEAA2}"/>
                </a:ext>
              </a:extLst>
            </p:cNvPr>
            <p:cNvSpPr/>
            <p:nvPr userDrawn="1"/>
          </p:nvSpPr>
          <p:spPr>
            <a:xfrm>
              <a:off x="9518712" y="1092474"/>
              <a:ext cx="1359824" cy="207768"/>
            </a:xfrm>
            <a:prstGeom prst="rect">
              <a:avLst/>
            </a:prstGeom>
            <a:solidFill>
              <a:schemeClr val="accent6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4BF1FDD-4E23-4406-81AA-76E5C622154B}"/>
              </a:ext>
            </a:extLst>
          </p:cNvPr>
          <p:cNvSpPr txBox="1"/>
          <p:nvPr userDrawn="1"/>
        </p:nvSpPr>
        <p:spPr>
          <a:xfrm>
            <a:off x="4109068" y="6506588"/>
            <a:ext cx="775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skillsbuilder.org</a:t>
            </a:r>
          </a:p>
        </p:txBody>
      </p:sp>
      <p:sp>
        <p:nvSpPr>
          <p:cNvPr id="38" name="Text Placeholder 77">
            <a:extLst>
              <a:ext uri="{FF2B5EF4-FFF2-40B4-BE49-F238E27FC236}">
                <a16:creationId xmlns:a16="http://schemas.microsoft.com/office/drawing/2014/main" id="{25CD0276-2975-4281-ADE9-8FA92BCBA0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970" y="303351"/>
            <a:ext cx="8599293" cy="2771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dirty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39" name="Text Placeholder 77">
            <a:extLst>
              <a:ext uri="{FF2B5EF4-FFF2-40B4-BE49-F238E27FC236}">
                <a16:creationId xmlns:a16="http://schemas.microsoft.com/office/drawing/2014/main" id="{960ADA8D-D99C-4868-88A3-7F45448A7F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970" y="643975"/>
            <a:ext cx="8599293" cy="46185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10000"/>
              </a:lnSpc>
              <a:buNone/>
              <a:defRPr sz="15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5714009-46B4-4C31-A95A-0755232B9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15" y="271814"/>
            <a:ext cx="2618815" cy="7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60964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7E6A0ECD-DCE1-4D51-8701-0491DF83CDA8}"/>
              </a:ext>
            </a:extLst>
          </p:cNvPr>
          <p:cNvSpPr/>
          <p:nvPr userDrawn="1"/>
        </p:nvSpPr>
        <p:spPr>
          <a:xfrm>
            <a:off x="-14514" y="-14514"/>
            <a:ext cx="12206514" cy="1299418"/>
          </a:xfrm>
          <a:prstGeom prst="rect">
            <a:avLst/>
          </a:prstGeom>
          <a:solidFill>
            <a:srgbClr val="FFFFFF"/>
          </a:solidFill>
          <a:ln w="6350" cap="flat">
            <a:solidFill>
              <a:srgbClr val="E6E6E6"/>
            </a:solidFill>
            <a:prstDash val="solid"/>
            <a:miter/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1" name="Text Placeholder 77">
            <a:extLst>
              <a:ext uri="{FF2B5EF4-FFF2-40B4-BE49-F238E27FC236}">
                <a16:creationId xmlns:a16="http://schemas.microsoft.com/office/drawing/2014/main" id="{9BEF795A-403E-4DAF-9810-9AC54A4B13F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8969" y="2562122"/>
            <a:ext cx="11477311" cy="37555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36" name="Text Placeholder 77">
            <a:extLst>
              <a:ext uri="{FF2B5EF4-FFF2-40B4-BE49-F238E27FC236}">
                <a16:creationId xmlns:a16="http://schemas.microsoft.com/office/drawing/2014/main" id="{1105AD2C-60A8-4202-BED0-B891D02CA71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58970" y="303351"/>
            <a:ext cx="8599293" cy="2771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dirty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37" name="Text Placeholder 77">
            <a:extLst>
              <a:ext uri="{FF2B5EF4-FFF2-40B4-BE49-F238E27FC236}">
                <a16:creationId xmlns:a16="http://schemas.microsoft.com/office/drawing/2014/main" id="{E136F3F5-92AC-4C4B-A2F1-334CFE0AEDF8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58970" y="643975"/>
            <a:ext cx="8599293" cy="46185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10000"/>
              </a:lnSpc>
              <a:buNone/>
              <a:defRPr sz="15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88" name="Text Placeholder 77">
            <a:extLst>
              <a:ext uri="{FF2B5EF4-FFF2-40B4-BE49-F238E27FC236}">
                <a16:creationId xmlns:a16="http://schemas.microsoft.com/office/drawing/2014/main" id="{FC710C1F-5E48-46AE-A8DA-B6C75B3D80F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8969" y="1702005"/>
            <a:ext cx="11477311" cy="386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58" name="Text Placeholder 77">
            <a:extLst>
              <a:ext uri="{FF2B5EF4-FFF2-40B4-BE49-F238E27FC236}">
                <a16:creationId xmlns:a16="http://schemas.microsoft.com/office/drawing/2014/main" id="{6BDFD760-C899-410E-8D07-1B9E37D0DCB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58969" y="2132451"/>
            <a:ext cx="11477311" cy="285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CD5A2A-BB30-4CB7-BA83-B2068F545A3A}"/>
              </a:ext>
            </a:extLst>
          </p:cNvPr>
          <p:cNvGrpSpPr/>
          <p:nvPr userDrawn="1"/>
        </p:nvGrpSpPr>
        <p:grpSpPr>
          <a:xfrm>
            <a:off x="-14514" y="1288822"/>
            <a:ext cx="12206514" cy="45720"/>
            <a:chOff x="-18" y="1092470"/>
            <a:chExt cx="10878554" cy="20777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51EF55F-E23A-4C46-BBC4-F110A06A9B58}"/>
                </a:ext>
              </a:extLst>
            </p:cNvPr>
            <p:cNvSpPr/>
            <p:nvPr userDrawn="1"/>
          </p:nvSpPr>
          <p:spPr>
            <a:xfrm>
              <a:off x="-18" y="1092470"/>
              <a:ext cx="1359824" cy="207768"/>
            </a:xfrm>
            <a:prstGeom prst="rect">
              <a:avLst/>
            </a:prstGeom>
            <a:solidFill>
              <a:schemeClr val="bg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D9DF7E-BC28-4DFC-9B2A-A4165B30D0DC}"/>
                </a:ext>
              </a:extLst>
            </p:cNvPr>
            <p:cNvSpPr/>
            <p:nvPr userDrawn="1"/>
          </p:nvSpPr>
          <p:spPr>
            <a:xfrm>
              <a:off x="1359806" y="1092474"/>
              <a:ext cx="1359824" cy="207768"/>
            </a:xfrm>
            <a:prstGeom prst="rect">
              <a:avLst/>
            </a:prstGeom>
            <a:solidFill>
              <a:schemeClr val="tx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07C0261-E48D-41E2-A85F-956DC8D983D2}"/>
                </a:ext>
              </a:extLst>
            </p:cNvPr>
            <p:cNvSpPr/>
            <p:nvPr userDrawn="1"/>
          </p:nvSpPr>
          <p:spPr>
            <a:xfrm>
              <a:off x="2719617" y="1092474"/>
              <a:ext cx="1359824" cy="20776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0CE076B-E283-4926-AED0-4B6B4C93C8A0}"/>
                </a:ext>
              </a:extLst>
            </p:cNvPr>
            <p:cNvSpPr/>
            <p:nvPr userDrawn="1"/>
          </p:nvSpPr>
          <p:spPr>
            <a:xfrm>
              <a:off x="4079442" y="1092474"/>
              <a:ext cx="1359824" cy="207768"/>
            </a:xfrm>
            <a:prstGeom prst="rect">
              <a:avLst/>
            </a:prstGeom>
            <a:solidFill>
              <a:schemeClr val="accent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33B16A8-84B8-4031-936D-26CF8648739D}"/>
                </a:ext>
              </a:extLst>
            </p:cNvPr>
            <p:cNvSpPr/>
            <p:nvPr userDrawn="1"/>
          </p:nvSpPr>
          <p:spPr>
            <a:xfrm>
              <a:off x="5439252" y="1092474"/>
              <a:ext cx="1359824" cy="207768"/>
            </a:xfrm>
            <a:prstGeom prst="rect">
              <a:avLst/>
            </a:prstGeom>
            <a:solidFill>
              <a:schemeClr val="accent3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311167A-D306-4998-B421-17EED15C80F7}"/>
                </a:ext>
              </a:extLst>
            </p:cNvPr>
            <p:cNvSpPr/>
            <p:nvPr userDrawn="1"/>
          </p:nvSpPr>
          <p:spPr>
            <a:xfrm>
              <a:off x="6799076" y="1092474"/>
              <a:ext cx="1359824" cy="207768"/>
            </a:xfrm>
            <a:prstGeom prst="rect">
              <a:avLst/>
            </a:prstGeom>
            <a:solidFill>
              <a:schemeClr val="accent4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BAE5F66-343F-4091-9A60-48A050575729}"/>
                </a:ext>
              </a:extLst>
            </p:cNvPr>
            <p:cNvSpPr/>
            <p:nvPr userDrawn="1"/>
          </p:nvSpPr>
          <p:spPr>
            <a:xfrm>
              <a:off x="8158887" y="1092474"/>
              <a:ext cx="1359824" cy="207768"/>
            </a:xfrm>
            <a:prstGeom prst="rect">
              <a:avLst/>
            </a:prstGeom>
            <a:solidFill>
              <a:schemeClr val="accent5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312E482-7D97-4B82-8358-DB5F22715D4C}"/>
                </a:ext>
              </a:extLst>
            </p:cNvPr>
            <p:cNvSpPr/>
            <p:nvPr userDrawn="1"/>
          </p:nvSpPr>
          <p:spPr>
            <a:xfrm>
              <a:off x="9518712" y="1092474"/>
              <a:ext cx="1359824" cy="207768"/>
            </a:xfrm>
            <a:prstGeom prst="rect">
              <a:avLst/>
            </a:prstGeom>
            <a:solidFill>
              <a:schemeClr val="accent6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111E4CF-1349-43F4-A158-FEB7A2AC95E2}"/>
              </a:ext>
            </a:extLst>
          </p:cNvPr>
          <p:cNvSpPr txBox="1"/>
          <p:nvPr userDrawn="1"/>
        </p:nvSpPr>
        <p:spPr>
          <a:xfrm>
            <a:off x="4109068" y="6506588"/>
            <a:ext cx="775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skillsbuilder.org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64FA23F-8AA9-496B-B9A0-3D746F1FF2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15" y="271814"/>
            <a:ext cx="2618815" cy="7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1787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7E6A0ECD-DCE1-4D51-8701-0491DF83CDA8}"/>
              </a:ext>
            </a:extLst>
          </p:cNvPr>
          <p:cNvSpPr/>
          <p:nvPr userDrawn="1"/>
        </p:nvSpPr>
        <p:spPr>
          <a:xfrm>
            <a:off x="-14514" y="-14514"/>
            <a:ext cx="12206514" cy="1299418"/>
          </a:xfrm>
          <a:prstGeom prst="rect">
            <a:avLst/>
          </a:prstGeom>
          <a:solidFill>
            <a:srgbClr val="FFFFFF"/>
          </a:solidFill>
          <a:ln w="6350" cap="flat">
            <a:solidFill>
              <a:srgbClr val="E6E6E6"/>
            </a:solidFill>
            <a:prstDash val="solid"/>
            <a:miter/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316B8D7-F5FA-438A-BCF3-515670E096B7}"/>
              </a:ext>
            </a:extLst>
          </p:cNvPr>
          <p:cNvGrpSpPr/>
          <p:nvPr userDrawn="1"/>
        </p:nvGrpSpPr>
        <p:grpSpPr>
          <a:xfrm>
            <a:off x="-14514" y="1288822"/>
            <a:ext cx="12206514" cy="45720"/>
            <a:chOff x="-18" y="1092470"/>
            <a:chExt cx="10878554" cy="20777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6CC9A05-C409-44B4-9998-C95CD9306AAE}"/>
                </a:ext>
              </a:extLst>
            </p:cNvPr>
            <p:cNvSpPr/>
            <p:nvPr userDrawn="1"/>
          </p:nvSpPr>
          <p:spPr>
            <a:xfrm>
              <a:off x="-18" y="1092470"/>
              <a:ext cx="1359824" cy="207768"/>
            </a:xfrm>
            <a:prstGeom prst="rect">
              <a:avLst/>
            </a:prstGeom>
            <a:solidFill>
              <a:schemeClr val="bg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B4CBFC7-BD73-42AF-A03E-DFC4F4E056E6}"/>
                </a:ext>
              </a:extLst>
            </p:cNvPr>
            <p:cNvSpPr/>
            <p:nvPr userDrawn="1"/>
          </p:nvSpPr>
          <p:spPr>
            <a:xfrm>
              <a:off x="1359806" y="1092474"/>
              <a:ext cx="1359824" cy="207768"/>
            </a:xfrm>
            <a:prstGeom prst="rect">
              <a:avLst/>
            </a:prstGeom>
            <a:solidFill>
              <a:schemeClr val="tx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7395A33-1146-4326-878D-8B90ABE15C20}"/>
                </a:ext>
              </a:extLst>
            </p:cNvPr>
            <p:cNvSpPr/>
            <p:nvPr userDrawn="1"/>
          </p:nvSpPr>
          <p:spPr>
            <a:xfrm>
              <a:off x="2719617" y="1092474"/>
              <a:ext cx="1359824" cy="20776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659C88D-894F-484A-B1B1-23F197BE59D4}"/>
                </a:ext>
              </a:extLst>
            </p:cNvPr>
            <p:cNvSpPr/>
            <p:nvPr userDrawn="1"/>
          </p:nvSpPr>
          <p:spPr>
            <a:xfrm>
              <a:off x="4079442" y="1092474"/>
              <a:ext cx="1359824" cy="207768"/>
            </a:xfrm>
            <a:prstGeom prst="rect">
              <a:avLst/>
            </a:prstGeom>
            <a:solidFill>
              <a:schemeClr val="accent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1EB37E2-8182-489E-9536-DA31ADE73EA3}"/>
                </a:ext>
              </a:extLst>
            </p:cNvPr>
            <p:cNvSpPr/>
            <p:nvPr userDrawn="1"/>
          </p:nvSpPr>
          <p:spPr>
            <a:xfrm>
              <a:off x="5439252" y="1092474"/>
              <a:ext cx="1359824" cy="207768"/>
            </a:xfrm>
            <a:prstGeom prst="rect">
              <a:avLst/>
            </a:prstGeom>
            <a:solidFill>
              <a:schemeClr val="accent3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CC8E7A4-8EE2-4DFE-A60C-EC517DB8E3B6}"/>
                </a:ext>
              </a:extLst>
            </p:cNvPr>
            <p:cNvSpPr/>
            <p:nvPr userDrawn="1"/>
          </p:nvSpPr>
          <p:spPr>
            <a:xfrm>
              <a:off x="6799076" y="1092474"/>
              <a:ext cx="1359824" cy="207768"/>
            </a:xfrm>
            <a:prstGeom prst="rect">
              <a:avLst/>
            </a:prstGeom>
            <a:solidFill>
              <a:schemeClr val="accent4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B48937E-51AD-4C9B-BE08-81AD39459B5E}"/>
                </a:ext>
              </a:extLst>
            </p:cNvPr>
            <p:cNvSpPr/>
            <p:nvPr userDrawn="1"/>
          </p:nvSpPr>
          <p:spPr>
            <a:xfrm>
              <a:off x="8158887" y="1092474"/>
              <a:ext cx="1359824" cy="207768"/>
            </a:xfrm>
            <a:prstGeom prst="rect">
              <a:avLst/>
            </a:prstGeom>
            <a:solidFill>
              <a:schemeClr val="accent5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738BA0B-ACA5-4AB1-AE48-E096B59B83A5}"/>
                </a:ext>
              </a:extLst>
            </p:cNvPr>
            <p:cNvSpPr/>
            <p:nvPr userDrawn="1"/>
          </p:nvSpPr>
          <p:spPr>
            <a:xfrm>
              <a:off x="9518712" y="1092474"/>
              <a:ext cx="1359824" cy="207768"/>
            </a:xfrm>
            <a:prstGeom prst="rect">
              <a:avLst/>
            </a:prstGeom>
            <a:solidFill>
              <a:schemeClr val="accent6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 Placeholder 77">
            <a:extLst>
              <a:ext uri="{FF2B5EF4-FFF2-40B4-BE49-F238E27FC236}">
                <a16:creationId xmlns:a16="http://schemas.microsoft.com/office/drawing/2014/main" id="{1105AD2C-60A8-4202-BED0-B891D02CA71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58970" y="545275"/>
            <a:ext cx="8599293" cy="2771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dirty="0"/>
            </a:lvl1pPr>
          </a:lstStyle>
          <a:p>
            <a:pPr lvl="0"/>
            <a:r>
              <a:rPr lang="en-GB" dirty="0"/>
              <a:t>Heading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C81CC8E-6064-4607-8BE2-F7B9220981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15" y="271814"/>
            <a:ext cx="2618815" cy="7729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CBB571-178E-4F2B-9CDB-868ED30A0CF0}"/>
              </a:ext>
            </a:extLst>
          </p:cNvPr>
          <p:cNvSpPr txBox="1"/>
          <p:nvPr userDrawn="1"/>
        </p:nvSpPr>
        <p:spPr>
          <a:xfrm>
            <a:off x="4109068" y="6506588"/>
            <a:ext cx="775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skillsbuilder.org</a:t>
            </a:r>
          </a:p>
        </p:txBody>
      </p:sp>
    </p:spTree>
    <p:extLst>
      <p:ext uri="{BB962C8B-B14F-4D97-AF65-F5344CB8AC3E}">
        <p14:creationId xmlns:p14="http://schemas.microsoft.com/office/powerpoint/2010/main" val="2273816162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60916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5449963-890E-48DA-85D8-2F4B05DB6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8" b="31881"/>
          <a:stretch/>
        </p:blipFill>
        <p:spPr>
          <a:xfrm>
            <a:off x="-14524" y="0"/>
            <a:ext cx="12206524" cy="556055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8ED69AA-0BEF-45AD-90DF-D75A8946E9FA}"/>
              </a:ext>
            </a:extLst>
          </p:cNvPr>
          <p:cNvSpPr/>
          <p:nvPr userDrawn="1"/>
        </p:nvSpPr>
        <p:spPr>
          <a:xfrm>
            <a:off x="-14524" y="0"/>
            <a:ext cx="12206524" cy="4808778"/>
          </a:xfrm>
          <a:prstGeom prst="rect">
            <a:avLst/>
          </a:prstGeom>
          <a:gradFill>
            <a:gsLst>
              <a:gs pos="100000">
                <a:srgbClr val="FFFFFF">
                  <a:alpha val="50000"/>
                </a:srgbClr>
              </a:gs>
              <a:gs pos="0">
                <a:srgbClr val="FFFFFF"/>
              </a:gs>
            </a:gsLst>
            <a:lin ang="5400000" scaled="1"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8285EC-1566-4697-B454-F5D591A90E33}"/>
              </a:ext>
            </a:extLst>
          </p:cNvPr>
          <p:cNvSpPr/>
          <p:nvPr userDrawn="1"/>
        </p:nvSpPr>
        <p:spPr>
          <a:xfrm>
            <a:off x="-14514" y="4808778"/>
            <a:ext cx="12206514" cy="2049221"/>
          </a:xfrm>
          <a:prstGeom prst="rect">
            <a:avLst/>
          </a:prstGeom>
          <a:solidFill>
            <a:srgbClr val="FFFFFF"/>
          </a:solidFill>
          <a:ln w="6350" cap="flat">
            <a:solidFill>
              <a:srgbClr val="E6E6E6"/>
            </a:solidFill>
            <a:prstDash val="solid"/>
            <a:miter/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19E8C8-FA02-4BFC-A3C7-7405A9355F94}"/>
              </a:ext>
            </a:extLst>
          </p:cNvPr>
          <p:cNvGrpSpPr/>
          <p:nvPr userDrawn="1"/>
        </p:nvGrpSpPr>
        <p:grpSpPr>
          <a:xfrm>
            <a:off x="-14514" y="4795686"/>
            <a:ext cx="12206514" cy="45719"/>
            <a:chOff x="-18" y="1092474"/>
            <a:chExt cx="10878554" cy="20776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91210E-B4BA-4E21-A948-394C6B11EC2C}"/>
                </a:ext>
              </a:extLst>
            </p:cNvPr>
            <p:cNvSpPr/>
            <p:nvPr userDrawn="1"/>
          </p:nvSpPr>
          <p:spPr>
            <a:xfrm>
              <a:off x="-18" y="1092474"/>
              <a:ext cx="1359824" cy="207768"/>
            </a:xfrm>
            <a:prstGeom prst="rect">
              <a:avLst/>
            </a:prstGeom>
            <a:solidFill>
              <a:schemeClr val="bg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BBE3ED-4DC0-4E17-A3C6-2E3AC67A4145}"/>
                </a:ext>
              </a:extLst>
            </p:cNvPr>
            <p:cNvSpPr/>
            <p:nvPr userDrawn="1"/>
          </p:nvSpPr>
          <p:spPr>
            <a:xfrm>
              <a:off x="1359806" y="1092474"/>
              <a:ext cx="1359824" cy="207768"/>
            </a:xfrm>
            <a:prstGeom prst="rect">
              <a:avLst/>
            </a:prstGeom>
            <a:solidFill>
              <a:schemeClr val="tx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66D43C0-58FC-4170-9587-68C8C61FD7B1}"/>
                </a:ext>
              </a:extLst>
            </p:cNvPr>
            <p:cNvSpPr/>
            <p:nvPr userDrawn="1"/>
          </p:nvSpPr>
          <p:spPr>
            <a:xfrm>
              <a:off x="2719617" y="1092474"/>
              <a:ext cx="1359824" cy="20776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7A0EC6E-188B-4034-9EED-C7F18D44ED0B}"/>
                </a:ext>
              </a:extLst>
            </p:cNvPr>
            <p:cNvSpPr/>
            <p:nvPr userDrawn="1"/>
          </p:nvSpPr>
          <p:spPr>
            <a:xfrm>
              <a:off x="4079442" y="1092474"/>
              <a:ext cx="1359824" cy="207768"/>
            </a:xfrm>
            <a:prstGeom prst="rect">
              <a:avLst/>
            </a:prstGeom>
            <a:solidFill>
              <a:schemeClr val="accent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EDE1EC-10C9-49C5-9466-8F4B3B7F2555}"/>
                </a:ext>
              </a:extLst>
            </p:cNvPr>
            <p:cNvSpPr/>
            <p:nvPr userDrawn="1"/>
          </p:nvSpPr>
          <p:spPr>
            <a:xfrm>
              <a:off x="5439252" y="1092474"/>
              <a:ext cx="1359824" cy="207768"/>
            </a:xfrm>
            <a:prstGeom prst="rect">
              <a:avLst/>
            </a:prstGeom>
            <a:solidFill>
              <a:schemeClr val="accent3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7B0A65-5373-462D-9EC5-39D796154F0F}"/>
                </a:ext>
              </a:extLst>
            </p:cNvPr>
            <p:cNvSpPr/>
            <p:nvPr userDrawn="1"/>
          </p:nvSpPr>
          <p:spPr>
            <a:xfrm>
              <a:off x="6799076" y="1092474"/>
              <a:ext cx="1359824" cy="207768"/>
            </a:xfrm>
            <a:prstGeom prst="rect">
              <a:avLst/>
            </a:prstGeom>
            <a:solidFill>
              <a:schemeClr val="accent4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3D71D47-862D-4ED3-86F9-B57D9EAD2934}"/>
                </a:ext>
              </a:extLst>
            </p:cNvPr>
            <p:cNvSpPr/>
            <p:nvPr userDrawn="1"/>
          </p:nvSpPr>
          <p:spPr>
            <a:xfrm>
              <a:off x="8158887" y="1092474"/>
              <a:ext cx="1359824" cy="207768"/>
            </a:xfrm>
            <a:prstGeom prst="rect">
              <a:avLst/>
            </a:prstGeom>
            <a:solidFill>
              <a:schemeClr val="accent5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29F244-9CA1-4E1A-AF61-F648A47736CF}"/>
                </a:ext>
              </a:extLst>
            </p:cNvPr>
            <p:cNvSpPr/>
            <p:nvPr userDrawn="1"/>
          </p:nvSpPr>
          <p:spPr>
            <a:xfrm>
              <a:off x="9518712" y="1092474"/>
              <a:ext cx="1359824" cy="207768"/>
            </a:xfrm>
            <a:prstGeom prst="rect">
              <a:avLst/>
            </a:prstGeom>
            <a:solidFill>
              <a:schemeClr val="accent6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 Placeholder 77">
            <a:extLst>
              <a:ext uri="{FF2B5EF4-FFF2-40B4-BE49-F238E27FC236}">
                <a16:creationId xmlns:a16="http://schemas.microsoft.com/office/drawing/2014/main" id="{1105AD2C-60A8-4202-BED0-B891D02CA71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97019" y="5225343"/>
            <a:ext cx="11098452" cy="5957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sz="3600" dirty="0"/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BC334BB5-D64E-4692-916D-9151F31730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7019" y="5826602"/>
            <a:ext cx="11098452" cy="5957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sz="2400" b="0" i="1" dirty="0"/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D15F3C-F78B-4F68-BDE3-9600155A7957}"/>
              </a:ext>
            </a:extLst>
          </p:cNvPr>
          <p:cNvSpPr txBox="1"/>
          <p:nvPr userDrawn="1"/>
        </p:nvSpPr>
        <p:spPr>
          <a:xfrm>
            <a:off x="4109068" y="6506588"/>
            <a:ext cx="775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skillsbuilder.org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33A1F43-285F-4FEA-BBBD-CC78F33F46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15" y="271814"/>
            <a:ext cx="2618815" cy="7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4941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145E308-50C8-4BEC-857F-7C15A1064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78" b="10447"/>
          <a:stretch/>
        </p:blipFill>
        <p:spPr>
          <a:xfrm>
            <a:off x="-14524" y="0"/>
            <a:ext cx="12206514" cy="557309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8ED69AA-0BEF-45AD-90DF-D75A8946E9FA}"/>
              </a:ext>
            </a:extLst>
          </p:cNvPr>
          <p:cNvSpPr/>
          <p:nvPr userDrawn="1"/>
        </p:nvSpPr>
        <p:spPr>
          <a:xfrm>
            <a:off x="-14524" y="0"/>
            <a:ext cx="12206524" cy="4808778"/>
          </a:xfrm>
          <a:prstGeom prst="rect">
            <a:avLst/>
          </a:prstGeom>
          <a:gradFill>
            <a:gsLst>
              <a:gs pos="100000">
                <a:srgbClr val="FFFFFF">
                  <a:alpha val="50000"/>
                </a:srgbClr>
              </a:gs>
              <a:gs pos="0">
                <a:srgbClr val="FFFFFF"/>
              </a:gs>
            </a:gsLst>
            <a:lin ang="5400000" scaled="1"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8285EC-1566-4697-B454-F5D591A90E33}"/>
              </a:ext>
            </a:extLst>
          </p:cNvPr>
          <p:cNvSpPr/>
          <p:nvPr userDrawn="1"/>
        </p:nvSpPr>
        <p:spPr>
          <a:xfrm>
            <a:off x="-14514" y="4808778"/>
            <a:ext cx="12206514" cy="2049221"/>
          </a:xfrm>
          <a:prstGeom prst="rect">
            <a:avLst/>
          </a:prstGeom>
          <a:solidFill>
            <a:srgbClr val="FFFFFF"/>
          </a:solidFill>
          <a:ln w="6350" cap="flat">
            <a:solidFill>
              <a:srgbClr val="E6E6E6"/>
            </a:solidFill>
            <a:prstDash val="solid"/>
            <a:miter/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19E8C8-FA02-4BFC-A3C7-7405A9355F94}"/>
              </a:ext>
            </a:extLst>
          </p:cNvPr>
          <p:cNvGrpSpPr/>
          <p:nvPr userDrawn="1"/>
        </p:nvGrpSpPr>
        <p:grpSpPr>
          <a:xfrm>
            <a:off x="-14514" y="4795686"/>
            <a:ext cx="12206514" cy="45719"/>
            <a:chOff x="-18" y="1092474"/>
            <a:chExt cx="10878554" cy="20776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91210E-B4BA-4E21-A948-394C6B11EC2C}"/>
                </a:ext>
              </a:extLst>
            </p:cNvPr>
            <p:cNvSpPr/>
            <p:nvPr userDrawn="1"/>
          </p:nvSpPr>
          <p:spPr>
            <a:xfrm>
              <a:off x="-18" y="1092474"/>
              <a:ext cx="1359824" cy="207768"/>
            </a:xfrm>
            <a:prstGeom prst="rect">
              <a:avLst/>
            </a:prstGeom>
            <a:solidFill>
              <a:schemeClr val="bg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BBE3ED-4DC0-4E17-A3C6-2E3AC67A4145}"/>
                </a:ext>
              </a:extLst>
            </p:cNvPr>
            <p:cNvSpPr/>
            <p:nvPr userDrawn="1"/>
          </p:nvSpPr>
          <p:spPr>
            <a:xfrm>
              <a:off x="1359806" y="1092474"/>
              <a:ext cx="1359824" cy="207768"/>
            </a:xfrm>
            <a:prstGeom prst="rect">
              <a:avLst/>
            </a:prstGeom>
            <a:solidFill>
              <a:schemeClr val="tx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66D43C0-58FC-4170-9587-68C8C61FD7B1}"/>
                </a:ext>
              </a:extLst>
            </p:cNvPr>
            <p:cNvSpPr/>
            <p:nvPr userDrawn="1"/>
          </p:nvSpPr>
          <p:spPr>
            <a:xfrm>
              <a:off x="2719617" y="1092474"/>
              <a:ext cx="1359824" cy="20776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7A0EC6E-188B-4034-9EED-C7F18D44ED0B}"/>
                </a:ext>
              </a:extLst>
            </p:cNvPr>
            <p:cNvSpPr/>
            <p:nvPr userDrawn="1"/>
          </p:nvSpPr>
          <p:spPr>
            <a:xfrm>
              <a:off x="4079442" y="1092474"/>
              <a:ext cx="1359824" cy="207768"/>
            </a:xfrm>
            <a:prstGeom prst="rect">
              <a:avLst/>
            </a:prstGeom>
            <a:solidFill>
              <a:schemeClr val="accent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EDE1EC-10C9-49C5-9466-8F4B3B7F2555}"/>
                </a:ext>
              </a:extLst>
            </p:cNvPr>
            <p:cNvSpPr/>
            <p:nvPr userDrawn="1"/>
          </p:nvSpPr>
          <p:spPr>
            <a:xfrm>
              <a:off x="5439252" y="1092474"/>
              <a:ext cx="1359824" cy="207768"/>
            </a:xfrm>
            <a:prstGeom prst="rect">
              <a:avLst/>
            </a:prstGeom>
            <a:solidFill>
              <a:schemeClr val="accent3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7B0A65-5373-462D-9EC5-39D796154F0F}"/>
                </a:ext>
              </a:extLst>
            </p:cNvPr>
            <p:cNvSpPr/>
            <p:nvPr userDrawn="1"/>
          </p:nvSpPr>
          <p:spPr>
            <a:xfrm>
              <a:off x="6799076" y="1092474"/>
              <a:ext cx="1359824" cy="207768"/>
            </a:xfrm>
            <a:prstGeom prst="rect">
              <a:avLst/>
            </a:prstGeom>
            <a:solidFill>
              <a:schemeClr val="accent4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3D71D47-862D-4ED3-86F9-B57D9EAD2934}"/>
                </a:ext>
              </a:extLst>
            </p:cNvPr>
            <p:cNvSpPr/>
            <p:nvPr userDrawn="1"/>
          </p:nvSpPr>
          <p:spPr>
            <a:xfrm>
              <a:off x="8158887" y="1092474"/>
              <a:ext cx="1359824" cy="207768"/>
            </a:xfrm>
            <a:prstGeom prst="rect">
              <a:avLst/>
            </a:prstGeom>
            <a:solidFill>
              <a:schemeClr val="accent5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29F244-9CA1-4E1A-AF61-F648A47736CF}"/>
                </a:ext>
              </a:extLst>
            </p:cNvPr>
            <p:cNvSpPr/>
            <p:nvPr userDrawn="1"/>
          </p:nvSpPr>
          <p:spPr>
            <a:xfrm>
              <a:off x="9518712" y="1092474"/>
              <a:ext cx="1359824" cy="207768"/>
            </a:xfrm>
            <a:prstGeom prst="rect">
              <a:avLst/>
            </a:prstGeom>
            <a:solidFill>
              <a:schemeClr val="accent6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 Placeholder 77">
            <a:extLst>
              <a:ext uri="{FF2B5EF4-FFF2-40B4-BE49-F238E27FC236}">
                <a16:creationId xmlns:a16="http://schemas.microsoft.com/office/drawing/2014/main" id="{1105AD2C-60A8-4202-BED0-B891D02CA71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97019" y="5225343"/>
            <a:ext cx="11098452" cy="5957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sz="3600" dirty="0"/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BC334BB5-D64E-4692-916D-9151F31730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7019" y="5826602"/>
            <a:ext cx="11098452" cy="5957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sz="2400" b="0" i="1" dirty="0"/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B72C43-39FB-4407-A897-68DC8CBE90F2}"/>
              </a:ext>
            </a:extLst>
          </p:cNvPr>
          <p:cNvSpPr txBox="1"/>
          <p:nvPr userDrawn="1"/>
        </p:nvSpPr>
        <p:spPr>
          <a:xfrm>
            <a:off x="4109068" y="6506588"/>
            <a:ext cx="775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skillsbuilder.org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BC2ECD5-DB7B-4A5B-A94D-70DF583FF5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15" y="271814"/>
            <a:ext cx="2618815" cy="7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714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A9E0793-6AAF-4435-A80D-7A4B417215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2" b="29916"/>
          <a:stretch/>
        </p:blipFill>
        <p:spPr>
          <a:xfrm>
            <a:off x="-14524" y="-9831"/>
            <a:ext cx="12206524" cy="575217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8ED69AA-0BEF-45AD-90DF-D75A8946E9FA}"/>
              </a:ext>
            </a:extLst>
          </p:cNvPr>
          <p:cNvSpPr/>
          <p:nvPr userDrawn="1"/>
        </p:nvSpPr>
        <p:spPr>
          <a:xfrm>
            <a:off x="-14524" y="0"/>
            <a:ext cx="12206524" cy="4808778"/>
          </a:xfrm>
          <a:prstGeom prst="rect">
            <a:avLst/>
          </a:prstGeom>
          <a:gradFill>
            <a:gsLst>
              <a:gs pos="100000">
                <a:srgbClr val="FFFFFF">
                  <a:alpha val="50000"/>
                </a:srgbClr>
              </a:gs>
              <a:gs pos="0">
                <a:srgbClr val="FFFFFF"/>
              </a:gs>
            </a:gsLst>
            <a:lin ang="5400000" scaled="1"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8285EC-1566-4697-B454-F5D591A90E33}"/>
              </a:ext>
            </a:extLst>
          </p:cNvPr>
          <p:cNvSpPr/>
          <p:nvPr userDrawn="1"/>
        </p:nvSpPr>
        <p:spPr>
          <a:xfrm>
            <a:off x="-14514" y="4808778"/>
            <a:ext cx="12206514" cy="2049221"/>
          </a:xfrm>
          <a:prstGeom prst="rect">
            <a:avLst/>
          </a:prstGeom>
          <a:solidFill>
            <a:srgbClr val="FFFFFF"/>
          </a:solidFill>
          <a:ln w="6350" cap="flat">
            <a:solidFill>
              <a:srgbClr val="E6E6E6"/>
            </a:solidFill>
            <a:prstDash val="solid"/>
            <a:miter/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19E8C8-FA02-4BFC-A3C7-7405A9355F94}"/>
              </a:ext>
            </a:extLst>
          </p:cNvPr>
          <p:cNvGrpSpPr/>
          <p:nvPr userDrawn="1"/>
        </p:nvGrpSpPr>
        <p:grpSpPr>
          <a:xfrm>
            <a:off x="-14514" y="4795686"/>
            <a:ext cx="12206514" cy="45719"/>
            <a:chOff x="-18" y="1092474"/>
            <a:chExt cx="10878554" cy="20776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91210E-B4BA-4E21-A948-394C6B11EC2C}"/>
                </a:ext>
              </a:extLst>
            </p:cNvPr>
            <p:cNvSpPr/>
            <p:nvPr userDrawn="1"/>
          </p:nvSpPr>
          <p:spPr>
            <a:xfrm>
              <a:off x="-18" y="1092474"/>
              <a:ext cx="1359824" cy="207768"/>
            </a:xfrm>
            <a:prstGeom prst="rect">
              <a:avLst/>
            </a:prstGeom>
            <a:solidFill>
              <a:schemeClr val="bg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BBE3ED-4DC0-4E17-A3C6-2E3AC67A4145}"/>
                </a:ext>
              </a:extLst>
            </p:cNvPr>
            <p:cNvSpPr/>
            <p:nvPr userDrawn="1"/>
          </p:nvSpPr>
          <p:spPr>
            <a:xfrm>
              <a:off x="1359806" y="1092474"/>
              <a:ext cx="1359824" cy="207768"/>
            </a:xfrm>
            <a:prstGeom prst="rect">
              <a:avLst/>
            </a:prstGeom>
            <a:solidFill>
              <a:schemeClr val="tx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66D43C0-58FC-4170-9587-68C8C61FD7B1}"/>
                </a:ext>
              </a:extLst>
            </p:cNvPr>
            <p:cNvSpPr/>
            <p:nvPr userDrawn="1"/>
          </p:nvSpPr>
          <p:spPr>
            <a:xfrm>
              <a:off x="2719617" y="1092474"/>
              <a:ext cx="1359824" cy="20776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7A0EC6E-188B-4034-9EED-C7F18D44ED0B}"/>
                </a:ext>
              </a:extLst>
            </p:cNvPr>
            <p:cNvSpPr/>
            <p:nvPr userDrawn="1"/>
          </p:nvSpPr>
          <p:spPr>
            <a:xfrm>
              <a:off x="4079442" y="1092474"/>
              <a:ext cx="1359824" cy="207768"/>
            </a:xfrm>
            <a:prstGeom prst="rect">
              <a:avLst/>
            </a:prstGeom>
            <a:solidFill>
              <a:schemeClr val="accent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EDE1EC-10C9-49C5-9466-8F4B3B7F2555}"/>
                </a:ext>
              </a:extLst>
            </p:cNvPr>
            <p:cNvSpPr/>
            <p:nvPr userDrawn="1"/>
          </p:nvSpPr>
          <p:spPr>
            <a:xfrm>
              <a:off x="5439252" y="1092474"/>
              <a:ext cx="1359824" cy="207768"/>
            </a:xfrm>
            <a:prstGeom prst="rect">
              <a:avLst/>
            </a:prstGeom>
            <a:solidFill>
              <a:schemeClr val="accent3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7B0A65-5373-462D-9EC5-39D796154F0F}"/>
                </a:ext>
              </a:extLst>
            </p:cNvPr>
            <p:cNvSpPr/>
            <p:nvPr userDrawn="1"/>
          </p:nvSpPr>
          <p:spPr>
            <a:xfrm>
              <a:off x="6799076" y="1092474"/>
              <a:ext cx="1359824" cy="207768"/>
            </a:xfrm>
            <a:prstGeom prst="rect">
              <a:avLst/>
            </a:prstGeom>
            <a:solidFill>
              <a:schemeClr val="accent4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3D71D47-862D-4ED3-86F9-B57D9EAD2934}"/>
                </a:ext>
              </a:extLst>
            </p:cNvPr>
            <p:cNvSpPr/>
            <p:nvPr userDrawn="1"/>
          </p:nvSpPr>
          <p:spPr>
            <a:xfrm>
              <a:off x="8158887" y="1092474"/>
              <a:ext cx="1359824" cy="207768"/>
            </a:xfrm>
            <a:prstGeom prst="rect">
              <a:avLst/>
            </a:prstGeom>
            <a:solidFill>
              <a:schemeClr val="accent5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29F244-9CA1-4E1A-AF61-F648A47736CF}"/>
                </a:ext>
              </a:extLst>
            </p:cNvPr>
            <p:cNvSpPr/>
            <p:nvPr userDrawn="1"/>
          </p:nvSpPr>
          <p:spPr>
            <a:xfrm>
              <a:off x="9518712" y="1092474"/>
              <a:ext cx="1359824" cy="207768"/>
            </a:xfrm>
            <a:prstGeom prst="rect">
              <a:avLst/>
            </a:prstGeom>
            <a:solidFill>
              <a:schemeClr val="accent6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 Placeholder 77">
            <a:extLst>
              <a:ext uri="{FF2B5EF4-FFF2-40B4-BE49-F238E27FC236}">
                <a16:creationId xmlns:a16="http://schemas.microsoft.com/office/drawing/2014/main" id="{1105AD2C-60A8-4202-BED0-B891D02CA71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97019" y="5225343"/>
            <a:ext cx="11098452" cy="5957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sz="3600" dirty="0"/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BC334BB5-D64E-4692-916D-9151F31730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7019" y="5826602"/>
            <a:ext cx="11098452" cy="5957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sz="2400" b="0" i="1" dirty="0"/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B6E311-AB79-430C-B1DE-391289D1A885}"/>
              </a:ext>
            </a:extLst>
          </p:cNvPr>
          <p:cNvSpPr txBox="1"/>
          <p:nvPr userDrawn="1"/>
        </p:nvSpPr>
        <p:spPr>
          <a:xfrm>
            <a:off x="4109068" y="6506588"/>
            <a:ext cx="775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skillsbuilder.org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16620C3-09CB-489C-9760-2EE355E6FC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15" y="271814"/>
            <a:ext cx="2618815" cy="7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374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583862-E75B-4F00-B9BC-4D9F6F155BF6}"/>
              </a:ext>
            </a:extLst>
          </p:cNvPr>
          <p:cNvSpPr/>
          <p:nvPr userDrawn="1"/>
        </p:nvSpPr>
        <p:spPr>
          <a:xfrm>
            <a:off x="-14514" y="0"/>
            <a:ext cx="12206514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tx2"/>
              </a:gs>
            </a:gsLst>
            <a:lin ang="0" scaled="1"/>
            <a:tileRect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8E1ABF2-FAE3-4F05-B2F2-E85B7D45A099}"/>
              </a:ext>
            </a:extLst>
          </p:cNvPr>
          <p:cNvSpPr/>
          <p:nvPr userDrawn="1"/>
        </p:nvSpPr>
        <p:spPr>
          <a:xfrm>
            <a:off x="-14514" y="2557356"/>
            <a:ext cx="12206514" cy="1743288"/>
          </a:xfrm>
          <a:prstGeom prst="rect">
            <a:avLst/>
          </a:prstGeom>
          <a:solidFill>
            <a:srgbClr val="FFFFFF"/>
          </a:solidFill>
          <a:ln w="6350" cap="flat">
            <a:solidFill>
              <a:srgbClr val="E6E6E6"/>
            </a:solidFill>
            <a:prstDash val="solid"/>
            <a:miter/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6" name="Text Placeholder 77">
            <a:extLst>
              <a:ext uri="{FF2B5EF4-FFF2-40B4-BE49-F238E27FC236}">
                <a16:creationId xmlns:a16="http://schemas.microsoft.com/office/drawing/2014/main" id="{1105AD2C-60A8-4202-BED0-B891D02CA71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58970" y="3321745"/>
            <a:ext cx="7441249" cy="2771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dirty="0"/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497344-6270-4A37-8510-2A370FAE1D67}"/>
              </a:ext>
            </a:extLst>
          </p:cNvPr>
          <p:cNvSpPr txBox="1"/>
          <p:nvPr userDrawn="1"/>
        </p:nvSpPr>
        <p:spPr>
          <a:xfrm>
            <a:off x="4109068" y="6506588"/>
            <a:ext cx="775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dirty="0">
                <a:solidFill>
                  <a:srgbClr val="FFFFFF">
                    <a:alpha val="60000"/>
                  </a:srgbClr>
                </a:solidFill>
              </a:rPr>
              <a:t>skillsbuilder.org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2292AD-34E2-4AEF-9EA6-578FC77DAF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4215" y="3060770"/>
            <a:ext cx="2618815" cy="7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209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583862-E75B-4F00-B9BC-4D9F6F155BF6}"/>
              </a:ext>
            </a:extLst>
          </p:cNvPr>
          <p:cNvSpPr/>
          <p:nvPr userDrawn="1"/>
        </p:nvSpPr>
        <p:spPr>
          <a:xfrm>
            <a:off x="-14514" y="0"/>
            <a:ext cx="12206514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CAB7CC-0DDD-4F0B-896E-6247A9510BF8}"/>
              </a:ext>
            </a:extLst>
          </p:cNvPr>
          <p:cNvSpPr/>
          <p:nvPr userDrawn="1"/>
        </p:nvSpPr>
        <p:spPr>
          <a:xfrm>
            <a:off x="-14514" y="2557356"/>
            <a:ext cx="12206514" cy="1743288"/>
          </a:xfrm>
          <a:prstGeom prst="rect">
            <a:avLst/>
          </a:prstGeom>
          <a:solidFill>
            <a:srgbClr val="FFFFFF"/>
          </a:solidFill>
          <a:ln w="6350" cap="flat">
            <a:solidFill>
              <a:srgbClr val="E6E6E6"/>
            </a:solidFill>
            <a:prstDash val="solid"/>
            <a:miter/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6" name="Text Placeholder 77">
            <a:extLst>
              <a:ext uri="{FF2B5EF4-FFF2-40B4-BE49-F238E27FC236}">
                <a16:creationId xmlns:a16="http://schemas.microsoft.com/office/drawing/2014/main" id="{1105AD2C-60A8-4202-BED0-B891D02CA71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58970" y="3321745"/>
            <a:ext cx="7441249" cy="2771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dirty="0"/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9633E-4788-4130-B6B3-A50CAC3318D0}"/>
              </a:ext>
            </a:extLst>
          </p:cNvPr>
          <p:cNvSpPr txBox="1"/>
          <p:nvPr userDrawn="1"/>
        </p:nvSpPr>
        <p:spPr>
          <a:xfrm>
            <a:off x="4109068" y="6506588"/>
            <a:ext cx="775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dirty="0">
                <a:solidFill>
                  <a:srgbClr val="FFFFFF">
                    <a:alpha val="60000"/>
                  </a:srgbClr>
                </a:solidFill>
              </a:rPr>
              <a:t>skillsbuilder.org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0D602E-59D4-4A44-AE6F-1A903DA21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4215" y="3060770"/>
            <a:ext cx="2618815" cy="7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7276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583862-E75B-4F00-B9BC-4D9F6F155BF6}"/>
              </a:ext>
            </a:extLst>
          </p:cNvPr>
          <p:cNvSpPr/>
          <p:nvPr userDrawn="1"/>
        </p:nvSpPr>
        <p:spPr>
          <a:xfrm>
            <a:off x="-14514" y="0"/>
            <a:ext cx="12206514" cy="6858000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lin ang="0" scaled="1"/>
            <a:tileRect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9F979F-60CC-48D8-9A3A-DE71030DC9D2}"/>
              </a:ext>
            </a:extLst>
          </p:cNvPr>
          <p:cNvSpPr/>
          <p:nvPr userDrawn="1"/>
        </p:nvSpPr>
        <p:spPr>
          <a:xfrm>
            <a:off x="-14514" y="2557356"/>
            <a:ext cx="12206514" cy="1743288"/>
          </a:xfrm>
          <a:prstGeom prst="rect">
            <a:avLst/>
          </a:prstGeom>
          <a:solidFill>
            <a:srgbClr val="FFFFFF"/>
          </a:solidFill>
          <a:ln w="6350" cap="flat">
            <a:solidFill>
              <a:srgbClr val="E6E6E6"/>
            </a:solidFill>
            <a:prstDash val="solid"/>
            <a:miter/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6" name="Text Placeholder 77">
            <a:extLst>
              <a:ext uri="{FF2B5EF4-FFF2-40B4-BE49-F238E27FC236}">
                <a16:creationId xmlns:a16="http://schemas.microsoft.com/office/drawing/2014/main" id="{1105AD2C-60A8-4202-BED0-B891D02CA71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58970" y="3321745"/>
            <a:ext cx="7441249" cy="2771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dirty="0"/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04BEC8-DA54-4EC4-8278-636F5B616A28}"/>
              </a:ext>
            </a:extLst>
          </p:cNvPr>
          <p:cNvSpPr txBox="1"/>
          <p:nvPr userDrawn="1"/>
        </p:nvSpPr>
        <p:spPr>
          <a:xfrm>
            <a:off x="4109068" y="6506588"/>
            <a:ext cx="775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dirty="0">
                <a:solidFill>
                  <a:srgbClr val="FFFFFF">
                    <a:alpha val="60000"/>
                  </a:srgbClr>
                </a:solidFill>
              </a:rPr>
              <a:t>skillsbuilder.org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2CACE4-1C30-4C27-9C6A-9755FF033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4215" y="3060770"/>
            <a:ext cx="2618815" cy="7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5095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583862-E75B-4F00-B9BC-4D9F6F155BF6}"/>
              </a:ext>
            </a:extLst>
          </p:cNvPr>
          <p:cNvSpPr/>
          <p:nvPr userDrawn="1"/>
        </p:nvSpPr>
        <p:spPr>
          <a:xfrm>
            <a:off x="-14514" y="0"/>
            <a:ext cx="12206514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5"/>
              </a:gs>
            </a:gsLst>
            <a:lin ang="0" scaled="1"/>
            <a:tileRect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7956BF6-076F-4717-9C9D-FF54E5AAA4A1}"/>
              </a:ext>
            </a:extLst>
          </p:cNvPr>
          <p:cNvSpPr/>
          <p:nvPr userDrawn="1"/>
        </p:nvSpPr>
        <p:spPr>
          <a:xfrm>
            <a:off x="-14514" y="2557356"/>
            <a:ext cx="12206514" cy="1743288"/>
          </a:xfrm>
          <a:prstGeom prst="rect">
            <a:avLst/>
          </a:prstGeom>
          <a:solidFill>
            <a:srgbClr val="FFFFFF"/>
          </a:solidFill>
          <a:ln w="6350" cap="flat">
            <a:solidFill>
              <a:srgbClr val="E6E6E6"/>
            </a:solidFill>
            <a:prstDash val="solid"/>
            <a:miter/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6" name="Text Placeholder 77">
            <a:extLst>
              <a:ext uri="{FF2B5EF4-FFF2-40B4-BE49-F238E27FC236}">
                <a16:creationId xmlns:a16="http://schemas.microsoft.com/office/drawing/2014/main" id="{1105AD2C-60A8-4202-BED0-B891D02CA71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58970" y="3321745"/>
            <a:ext cx="7441249" cy="2771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dirty="0"/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4BBB51-F592-4D4F-84F7-8399A458D556}"/>
              </a:ext>
            </a:extLst>
          </p:cNvPr>
          <p:cNvSpPr txBox="1"/>
          <p:nvPr userDrawn="1"/>
        </p:nvSpPr>
        <p:spPr>
          <a:xfrm>
            <a:off x="4109068" y="6506588"/>
            <a:ext cx="775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dirty="0">
                <a:solidFill>
                  <a:srgbClr val="FFFFFF">
                    <a:alpha val="60000"/>
                  </a:srgbClr>
                </a:solidFill>
              </a:rPr>
              <a:t>skillsbuilder.org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7053B9-B842-4AD8-80EA-1D1FACBED4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4215" y="3060770"/>
            <a:ext cx="2618815" cy="7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7097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D604BED-C33B-4592-9B27-617B38D865D6}"/>
              </a:ext>
            </a:extLst>
          </p:cNvPr>
          <p:cNvGrpSpPr/>
          <p:nvPr userDrawn="1"/>
        </p:nvGrpSpPr>
        <p:grpSpPr>
          <a:xfrm>
            <a:off x="-14514" y="2557356"/>
            <a:ext cx="12206514" cy="1772829"/>
            <a:chOff x="-14514" y="2557356"/>
            <a:chExt cx="12206514" cy="177282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48285EC-1566-4697-B454-F5D591A90E33}"/>
                </a:ext>
              </a:extLst>
            </p:cNvPr>
            <p:cNvSpPr/>
            <p:nvPr userDrawn="1"/>
          </p:nvSpPr>
          <p:spPr>
            <a:xfrm>
              <a:off x="-14514" y="2557356"/>
              <a:ext cx="12206514" cy="1743288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rgbClr val="E6E6E6"/>
              </a:solidFill>
              <a:prstDash val="solid"/>
              <a:miter/>
            </a:ln>
            <a:effectLst>
              <a:outerShdw blurRad="254000" algn="ctr" rotWithShape="0">
                <a:prstClr val="black">
                  <a:alpha val="15000"/>
                </a:prstClr>
              </a:outerShdw>
            </a:effectLst>
          </p:spPr>
          <p:txBody>
            <a:bodyPr/>
            <a:lstStyle/>
            <a:p>
              <a:pPr lvl="0"/>
              <a:endParaRPr lang="en-GB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A19E8C8-FA02-4BFC-A3C7-7405A9355F94}"/>
                </a:ext>
              </a:extLst>
            </p:cNvPr>
            <p:cNvGrpSpPr/>
            <p:nvPr userDrawn="1"/>
          </p:nvGrpSpPr>
          <p:grpSpPr>
            <a:xfrm>
              <a:off x="-14514" y="4284466"/>
              <a:ext cx="12206514" cy="45719"/>
              <a:chOff x="-18" y="1092474"/>
              <a:chExt cx="10878554" cy="207768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391210E-B4BA-4E21-A948-394C6B11EC2C}"/>
                  </a:ext>
                </a:extLst>
              </p:cNvPr>
              <p:cNvSpPr/>
              <p:nvPr userDrawn="1"/>
            </p:nvSpPr>
            <p:spPr>
              <a:xfrm>
                <a:off x="-18" y="1092474"/>
                <a:ext cx="1359824" cy="207768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9BBE3ED-4DC0-4E17-A3C6-2E3AC67A4145}"/>
                  </a:ext>
                </a:extLst>
              </p:cNvPr>
              <p:cNvSpPr/>
              <p:nvPr userDrawn="1"/>
            </p:nvSpPr>
            <p:spPr>
              <a:xfrm>
                <a:off x="1359806" y="1092474"/>
                <a:ext cx="1359824" cy="207768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66D43C0-58FC-4170-9587-68C8C61FD7B1}"/>
                  </a:ext>
                </a:extLst>
              </p:cNvPr>
              <p:cNvSpPr/>
              <p:nvPr userDrawn="1"/>
            </p:nvSpPr>
            <p:spPr>
              <a:xfrm>
                <a:off x="2719617" y="1092474"/>
                <a:ext cx="1359824" cy="207768"/>
              </a:xfrm>
              <a:prstGeom prst="rect">
                <a:avLst/>
              </a:prstGeom>
              <a:solidFill>
                <a:schemeClr val="accent1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7A0EC6E-188B-4034-9EED-C7F18D44ED0B}"/>
                  </a:ext>
                </a:extLst>
              </p:cNvPr>
              <p:cNvSpPr/>
              <p:nvPr userDrawn="1"/>
            </p:nvSpPr>
            <p:spPr>
              <a:xfrm>
                <a:off x="4079442" y="1092474"/>
                <a:ext cx="1359824" cy="207768"/>
              </a:xfrm>
              <a:prstGeom prst="rect">
                <a:avLst/>
              </a:prstGeom>
              <a:solidFill>
                <a:schemeClr val="accent2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3EDE1EC-10C9-49C5-9466-8F4B3B7F2555}"/>
                  </a:ext>
                </a:extLst>
              </p:cNvPr>
              <p:cNvSpPr/>
              <p:nvPr userDrawn="1"/>
            </p:nvSpPr>
            <p:spPr>
              <a:xfrm>
                <a:off x="5439252" y="1092474"/>
                <a:ext cx="1359824" cy="207768"/>
              </a:xfrm>
              <a:prstGeom prst="rect">
                <a:avLst/>
              </a:prstGeom>
              <a:solidFill>
                <a:schemeClr val="accent3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47B0A65-5373-462D-9EC5-39D796154F0F}"/>
                  </a:ext>
                </a:extLst>
              </p:cNvPr>
              <p:cNvSpPr/>
              <p:nvPr userDrawn="1"/>
            </p:nvSpPr>
            <p:spPr>
              <a:xfrm>
                <a:off x="6799076" y="1092474"/>
                <a:ext cx="1359824" cy="207768"/>
              </a:xfrm>
              <a:prstGeom prst="rect">
                <a:avLst/>
              </a:prstGeom>
              <a:solidFill>
                <a:schemeClr val="accent4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3D71D47-862D-4ED3-86F9-B57D9EAD2934}"/>
                  </a:ext>
                </a:extLst>
              </p:cNvPr>
              <p:cNvSpPr/>
              <p:nvPr userDrawn="1"/>
            </p:nvSpPr>
            <p:spPr>
              <a:xfrm>
                <a:off x="8158887" y="1092474"/>
                <a:ext cx="1359824" cy="207768"/>
              </a:xfrm>
              <a:prstGeom prst="rect">
                <a:avLst/>
              </a:prstGeom>
              <a:solidFill>
                <a:schemeClr val="accent5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629F244-9CA1-4E1A-AF61-F648A47736CF}"/>
                  </a:ext>
                </a:extLst>
              </p:cNvPr>
              <p:cNvSpPr/>
              <p:nvPr userDrawn="1"/>
            </p:nvSpPr>
            <p:spPr>
              <a:xfrm>
                <a:off x="9518712" y="1092474"/>
                <a:ext cx="1359824" cy="207768"/>
              </a:xfrm>
              <a:prstGeom prst="rect">
                <a:avLst/>
              </a:prstGeom>
              <a:solidFill>
                <a:schemeClr val="accent6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6" name="Text Placeholder 77">
            <a:extLst>
              <a:ext uri="{FF2B5EF4-FFF2-40B4-BE49-F238E27FC236}">
                <a16:creationId xmlns:a16="http://schemas.microsoft.com/office/drawing/2014/main" id="{1105AD2C-60A8-4202-BED0-B891D02CA7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970" y="3321745"/>
            <a:ext cx="7441249" cy="2771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lang="en-GB" dirty="0"/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ED7050-964D-4631-A9DD-85134440513E}"/>
              </a:ext>
            </a:extLst>
          </p:cNvPr>
          <p:cNvSpPr txBox="1"/>
          <p:nvPr userDrawn="1"/>
        </p:nvSpPr>
        <p:spPr>
          <a:xfrm>
            <a:off x="4109068" y="6506588"/>
            <a:ext cx="77597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skillsbuilder.org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BC77015-E9E3-48A5-BA87-24AD37579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4216" y="3060770"/>
            <a:ext cx="2618812" cy="7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3848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49D793-B70F-47BC-99F9-DA795E721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675"/>
            <a:ext cx="10515600" cy="860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9B33-39F0-44C0-9E1C-193AE2D50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4800"/>
            <a:ext cx="10515600" cy="4811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3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6" r:id="rId2"/>
    <p:sldLayoutId id="2147483687" r:id="rId3"/>
    <p:sldLayoutId id="2147483691" r:id="rId4"/>
    <p:sldLayoutId id="2147483673" r:id="rId5"/>
    <p:sldLayoutId id="2147483678" r:id="rId6"/>
    <p:sldLayoutId id="2147483679" r:id="rId7"/>
    <p:sldLayoutId id="2147483680" r:id="rId8"/>
    <p:sldLayoutId id="2147483681" r:id="rId9"/>
    <p:sldLayoutId id="2147483677" r:id="rId10"/>
    <p:sldLayoutId id="2147483688" r:id="rId11"/>
    <p:sldLayoutId id="2147483689" r:id="rId12"/>
    <p:sldLayoutId id="2147483690" r:id="rId13"/>
    <p:sldLayoutId id="2147483684" r:id="rId14"/>
    <p:sldLayoutId id="2147483685" r:id="rId15"/>
    <p:sldLayoutId id="2147483676" r:id="rId16"/>
    <p:sldLayoutId id="2147483683" r:id="rId17"/>
    <p:sldLayoutId id="2147483692" r:id="rId1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B98F896-49D1-49D2-96A4-972DA453A7F3}"/>
              </a:ext>
            </a:extLst>
          </p:cNvPr>
          <p:cNvSpPr/>
          <p:nvPr/>
        </p:nvSpPr>
        <p:spPr>
          <a:xfrm>
            <a:off x="0" y="-12149"/>
            <a:ext cx="1530000" cy="1563329"/>
          </a:xfrm>
          <a:prstGeom prst="rect">
            <a:avLst/>
          </a:prstGeom>
          <a:solidFill>
            <a:schemeClr val="bg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F4665-2ABE-41E4-9CBC-DF714EB348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" y="5089133"/>
            <a:ext cx="12192000" cy="18206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34E6EF6-3927-454D-818E-75E94FCFA88C}"/>
              </a:ext>
            </a:extLst>
          </p:cNvPr>
          <p:cNvGrpSpPr/>
          <p:nvPr/>
        </p:nvGrpSpPr>
        <p:grpSpPr>
          <a:xfrm>
            <a:off x="-3428" y="4539140"/>
            <a:ext cx="2662336" cy="403745"/>
            <a:chOff x="309489" y="1805887"/>
            <a:chExt cx="2662336" cy="40374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4CA447-6734-40DF-90B8-4711984A2FCE}"/>
                </a:ext>
              </a:extLst>
            </p:cNvPr>
            <p:cNvSpPr txBox="1"/>
            <p:nvPr/>
          </p:nvSpPr>
          <p:spPr>
            <a:xfrm>
              <a:off x="309489" y="1805887"/>
              <a:ext cx="2317112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GB" sz="2000" b="1" dirty="0">
                  <a:latin typeface="MarketPro-Bold" panose="03010804020101010101" pitchFamily="66" charset="0"/>
                  <a:cs typeface="MarketPro-Bold" panose="03010804020101010101" pitchFamily="66" charset="0"/>
                </a:rPr>
                <a:t>Pick an essential skill</a:t>
              </a:r>
            </a:p>
          </p:txBody>
        </p:sp>
        <p:sp>
          <p:nvSpPr>
            <p:cNvPr id="6" name="Graphic 10">
              <a:extLst>
                <a:ext uri="{FF2B5EF4-FFF2-40B4-BE49-F238E27FC236}">
                  <a16:creationId xmlns:a16="http://schemas.microsoft.com/office/drawing/2014/main" id="{BFDB5F1E-1572-4162-AFC3-213868A8D616}"/>
                </a:ext>
              </a:extLst>
            </p:cNvPr>
            <p:cNvSpPr/>
            <p:nvPr/>
          </p:nvSpPr>
          <p:spPr>
            <a:xfrm rot="17938124">
              <a:off x="2775721" y="2013528"/>
              <a:ext cx="130384" cy="261824"/>
            </a:xfrm>
            <a:custGeom>
              <a:avLst/>
              <a:gdLst>
                <a:gd name="connsiteX0" fmla="*/ 188982 w 228600"/>
                <a:gd name="connsiteY0" fmla="*/ 379518 h 459052"/>
                <a:gd name="connsiteX1" fmla="*/ 166026 w 228600"/>
                <a:gd name="connsiteY1" fmla="*/ 375445 h 459052"/>
                <a:gd name="connsiteX2" fmla="*/ 131592 w 228600"/>
                <a:gd name="connsiteY2" fmla="*/ 385442 h 459052"/>
                <a:gd name="connsiteX3" fmla="*/ 109376 w 228600"/>
                <a:gd name="connsiteY3" fmla="*/ 392107 h 459052"/>
                <a:gd name="connsiteX4" fmla="*/ 170099 w 228600"/>
                <a:gd name="connsiteY4" fmla="*/ 319536 h 459052"/>
                <a:gd name="connsiteX5" fmla="*/ 228600 w 228600"/>
                <a:gd name="connsiteY5" fmla="*/ 102933 h 459052"/>
                <a:gd name="connsiteX6" fmla="*/ 225638 w 228600"/>
                <a:gd name="connsiteY6" fmla="*/ 51096 h 459052"/>
                <a:gd name="connsiteX7" fmla="*/ 216752 w 228600"/>
                <a:gd name="connsiteY7" fmla="*/ 14810 h 459052"/>
                <a:gd name="connsiteX8" fmla="*/ 187872 w 228600"/>
                <a:gd name="connsiteY8" fmla="*/ 0 h 459052"/>
                <a:gd name="connsiteX9" fmla="*/ 165656 w 228600"/>
                <a:gd name="connsiteY9" fmla="*/ 9627 h 459052"/>
                <a:gd name="connsiteX10" fmla="*/ 158251 w 228600"/>
                <a:gd name="connsiteY10" fmla="*/ 22216 h 459052"/>
                <a:gd name="connsiteX11" fmla="*/ 170840 w 228600"/>
                <a:gd name="connsiteY11" fmla="*/ 52947 h 459052"/>
                <a:gd name="connsiteX12" fmla="*/ 174912 w 228600"/>
                <a:gd name="connsiteY12" fmla="*/ 119965 h 459052"/>
                <a:gd name="connsiteX13" fmla="*/ 139738 w 228600"/>
                <a:gd name="connsiteY13" fmla="*/ 272883 h 459052"/>
                <a:gd name="connsiteX14" fmla="*/ 90123 w 228600"/>
                <a:gd name="connsiteY14" fmla="*/ 343603 h 459052"/>
                <a:gd name="connsiteX15" fmla="*/ 80496 w 228600"/>
                <a:gd name="connsiteY15" fmla="*/ 350637 h 459052"/>
                <a:gd name="connsiteX16" fmla="*/ 63834 w 228600"/>
                <a:gd name="connsiteY16" fmla="*/ 360264 h 459052"/>
                <a:gd name="connsiteX17" fmla="*/ 83828 w 228600"/>
                <a:gd name="connsiteY17" fmla="*/ 289174 h 459052"/>
                <a:gd name="connsiteX18" fmla="*/ 90493 w 228600"/>
                <a:gd name="connsiteY18" fmla="*/ 266588 h 459052"/>
                <a:gd name="connsiteX19" fmla="*/ 99009 w 228600"/>
                <a:gd name="connsiteY19" fmla="*/ 244372 h 459052"/>
                <a:gd name="connsiteX20" fmla="*/ 97158 w 228600"/>
                <a:gd name="connsiteY20" fmla="*/ 231784 h 459052"/>
                <a:gd name="connsiteX21" fmla="*/ 82717 w 228600"/>
                <a:gd name="connsiteY21" fmla="*/ 224749 h 459052"/>
                <a:gd name="connsiteX22" fmla="*/ 55318 w 228600"/>
                <a:gd name="connsiteY22" fmla="*/ 234746 h 459052"/>
                <a:gd name="connsiteX23" fmla="*/ 33102 w 228600"/>
                <a:gd name="connsiteY23" fmla="*/ 284731 h 459052"/>
                <a:gd name="connsiteX24" fmla="*/ 5333 w 228600"/>
                <a:gd name="connsiteY24" fmla="*/ 392847 h 459052"/>
                <a:gd name="connsiteX25" fmla="*/ 1630 w 228600"/>
                <a:gd name="connsiteY25" fmla="*/ 429503 h 459052"/>
                <a:gd name="connsiteX26" fmla="*/ 2741 w 228600"/>
                <a:gd name="connsiteY26" fmla="*/ 442462 h 459052"/>
                <a:gd name="connsiteX27" fmla="*/ 8665 w 228600"/>
                <a:gd name="connsiteY27" fmla="*/ 453940 h 459052"/>
                <a:gd name="connsiteX28" fmla="*/ 30140 w 228600"/>
                <a:gd name="connsiteY28" fmla="*/ 458013 h 459052"/>
                <a:gd name="connsiteX29" fmla="*/ 146032 w 228600"/>
                <a:gd name="connsiteY29" fmla="*/ 428022 h 459052"/>
                <a:gd name="connsiteX30" fmla="*/ 174912 w 228600"/>
                <a:gd name="connsiteY30" fmla="*/ 422468 h 459052"/>
                <a:gd name="connsiteX31" fmla="*/ 196388 w 228600"/>
                <a:gd name="connsiteY31" fmla="*/ 415433 h 459052"/>
                <a:gd name="connsiteX32" fmla="*/ 195647 w 228600"/>
                <a:gd name="connsiteY32" fmla="*/ 388774 h 459052"/>
                <a:gd name="connsiteX33" fmla="*/ 188982 w 228600"/>
                <a:gd name="connsiteY33" fmla="*/ 379518 h 45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28600" h="459052">
                  <a:moveTo>
                    <a:pt x="188982" y="379518"/>
                  </a:moveTo>
                  <a:cubicBezTo>
                    <a:pt x="183799" y="374704"/>
                    <a:pt x="176393" y="371372"/>
                    <a:pt x="166026" y="375445"/>
                  </a:cubicBezTo>
                  <a:cubicBezTo>
                    <a:pt x="159361" y="378037"/>
                    <a:pt x="142700" y="380629"/>
                    <a:pt x="131592" y="385442"/>
                  </a:cubicBezTo>
                  <a:cubicBezTo>
                    <a:pt x="128260" y="386923"/>
                    <a:pt x="120114" y="389145"/>
                    <a:pt x="109376" y="392107"/>
                  </a:cubicBezTo>
                  <a:cubicBezTo>
                    <a:pt x="134184" y="369891"/>
                    <a:pt x="153067" y="346194"/>
                    <a:pt x="170099" y="319536"/>
                  </a:cubicBezTo>
                  <a:cubicBezTo>
                    <a:pt x="210458" y="256591"/>
                    <a:pt x="228600" y="179206"/>
                    <a:pt x="228600" y="102933"/>
                  </a:cubicBezTo>
                  <a:cubicBezTo>
                    <a:pt x="228600" y="85160"/>
                    <a:pt x="227490" y="67758"/>
                    <a:pt x="225638" y="51096"/>
                  </a:cubicBezTo>
                  <a:cubicBezTo>
                    <a:pt x="222676" y="24437"/>
                    <a:pt x="220455" y="19254"/>
                    <a:pt x="216752" y="14810"/>
                  </a:cubicBezTo>
                  <a:cubicBezTo>
                    <a:pt x="206385" y="2962"/>
                    <a:pt x="194907" y="0"/>
                    <a:pt x="187872" y="0"/>
                  </a:cubicBezTo>
                  <a:cubicBezTo>
                    <a:pt x="175653" y="0"/>
                    <a:pt x="169359" y="8886"/>
                    <a:pt x="165656" y="9627"/>
                  </a:cubicBezTo>
                  <a:cubicBezTo>
                    <a:pt x="158621" y="10738"/>
                    <a:pt x="158251" y="19254"/>
                    <a:pt x="158251" y="22216"/>
                  </a:cubicBezTo>
                  <a:cubicBezTo>
                    <a:pt x="158251" y="33694"/>
                    <a:pt x="167877" y="41469"/>
                    <a:pt x="170840" y="52947"/>
                  </a:cubicBezTo>
                  <a:cubicBezTo>
                    <a:pt x="172321" y="58501"/>
                    <a:pt x="174912" y="88122"/>
                    <a:pt x="174912" y="119965"/>
                  </a:cubicBezTo>
                  <a:cubicBezTo>
                    <a:pt x="174912" y="172912"/>
                    <a:pt x="167507" y="221046"/>
                    <a:pt x="139738" y="272883"/>
                  </a:cubicBezTo>
                  <a:cubicBezTo>
                    <a:pt x="118633" y="312501"/>
                    <a:pt x="109746" y="324349"/>
                    <a:pt x="90123" y="343603"/>
                  </a:cubicBezTo>
                  <a:cubicBezTo>
                    <a:pt x="84939" y="348786"/>
                    <a:pt x="82717" y="350637"/>
                    <a:pt x="80496" y="350637"/>
                  </a:cubicBezTo>
                  <a:cubicBezTo>
                    <a:pt x="75682" y="350637"/>
                    <a:pt x="69018" y="355451"/>
                    <a:pt x="63834" y="360264"/>
                  </a:cubicBezTo>
                  <a:cubicBezTo>
                    <a:pt x="70129" y="336568"/>
                    <a:pt x="78645" y="305836"/>
                    <a:pt x="83828" y="289174"/>
                  </a:cubicBezTo>
                  <a:cubicBezTo>
                    <a:pt x="86050" y="282139"/>
                    <a:pt x="87531" y="273993"/>
                    <a:pt x="90493" y="266588"/>
                  </a:cubicBezTo>
                  <a:cubicBezTo>
                    <a:pt x="94566" y="255110"/>
                    <a:pt x="98268" y="248075"/>
                    <a:pt x="99009" y="244372"/>
                  </a:cubicBezTo>
                  <a:cubicBezTo>
                    <a:pt x="100490" y="238078"/>
                    <a:pt x="99379" y="234005"/>
                    <a:pt x="97158" y="231784"/>
                  </a:cubicBezTo>
                  <a:cubicBezTo>
                    <a:pt x="94195" y="228821"/>
                    <a:pt x="91233" y="229932"/>
                    <a:pt x="82717" y="224749"/>
                  </a:cubicBezTo>
                  <a:cubicBezTo>
                    <a:pt x="74942" y="219935"/>
                    <a:pt x="63834" y="225859"/>
                    <a:pt x="55318" y="234746"/>
                  </a:cubicBezTo>
                  <a:cubicBezTo>
                    <a:pt x="47172" y="242891"/>
                    <a:pt x="40137" y="250297"/>
                    <a:pt x="33102" y="284731"/>
                  </a:cubicBezTo>
                  <a:cubicBezTo>
                    <a:pt x="30140" y="299912"/>
                    <a:pt x="11997" y="368410"/>
                    <a:pt x="5333" y="392847"/>
                  </a:cubicBezTo>
                  <a:cubicBezTo>
                    <a:pt x="-962" y="414322"/>
                    <a:pt x="-962" y="422098"/>
                    <a:pt x="1630" y="429503"/>
                  </a:cubicBezTo>
                  <a:cubicBezTo>
                    <a:pt x="2371" y="431725"/>
                    <a:pt x="1260" y="433576"/>
                    <a:pt x="2741" y="442462"/>
                  </a:cubicBezTo>
                  <a:cubicBezTo>
                    <a:pt x="3481" y="446905"/>
                    <a:pt x="5333" y="450608"/>
                    <a:pt x="8665" y="453940"/>
                  </a:cubicBezTo>
                  <a:cubicBezTo>
                    <a:pt x="13108" y="458013"/>
                    <a:pt x="19032" y="460605"/>
                    <a:pt x="30140" y="458013"/>
                  </a:cubicBezTo>
                  <a:cubicBezTo>
                    <a:pt x="90863" y="443573"/>
                    <a:pt x="130111" y="432835"/>
                    <a:pt x="146032" y="428022"/>
                  </a:cubicBezTo>
                  <a:cubicBezTo>
                    <a:pt x="158991" y="423949"/>
                    <a:pt x="159361" y="428022"/>
                    <a:pt x="174912" y="422468"/>
                  </a:cubicBezTo>
                  <a:cubicBezTo>
                    <a:pt x="182318" y="419876"/>
                    <a:pt x="189723" y="422468"/>
                    <a:pt x="196388" y="415433"/>
                  </a:cubicBezTo>
                  <a:cubicBezTo>
                    <a:pt x="206385" y="405436"/>
                    <a:pt x="197128" y="394328"/>
                    <a:pt x="195647" y="388774"/>
                  </a:cubicBezTo>
                  <a:cubicBezTo>
                    <a:pt x="194907" y="387293"/>
                    <a:pt x="192315" y="382480"/>
                    <a:pt x="188982" y="379518"/>
                  </a:cubicBezTo>
                  <a:close/>
                </a:path>
              </a:pathLst>
            </a:custGeom>
            <a:solidFill>
              <a:schemeClr val="tx1"/>
            </a:solidFill>
            <a:ln w="3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69E9436-3D54-4E86-85B9-9B109C8E8A8F}"/>
              </a:ext>
            </a:extLst>
          </p:cNvPr>
          <p:cNvSpPr txBox="1"/>
          <p:nvPr/>
        </p:nvSpPr>
        <p:spPr>
          <a:xfrm>
            <a:off x="501398" y="1984017"/>
            <a:ext cx="9395538" cy="312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2000" dirty="0">
                <a:solidFill>
                  <a:srgbClr val="373736"/>
                </a:solidFill>
              </a:rPr>
              <a:t>I think _______________ is essential because…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3364D8-789E-4D46-A96D-A8051A29FF8F}"/>
              </a:ext>
            </a:extLst>
          </p:cNvPr>
          <p:cNvSpPr/>
          <p:nvPr/>
        </p:nvSpPr>
        <p:spPr>
          <a:xfrm>
            <a:off x="9138858" y="-12149"/>
            <a:ext cx="1530000" cy="1563329"/>
          </a:xfrm>
          <a:prstGeom prst="rect">
            <a:avLst/>
          </a:prstGeom>
          <a:solidFill>
            <a:schemeClr val="accent5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F6922-0321-4E3B-8A8E-2C3F1D582AA2}"/>
              </a:ext>
            </a:extLst>
          </p:cNvPr>
          <p:cNvSpPr/>
          <p:nvPr/>
        </p:nvSpPr>
        <p:spPr>
          <a:xfrm>
            <a:off x="1523143" y="-12149"/>
            <a:ext cx="1530000" cy="1563329"/>
          </a:xfrm>
          <a:prstGeom prst="rect">
            <a:avLst/>
          </a:prstGeom>
          <a:solidFill>
            <a:schemeClr val="tx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0FA791-865E-4129-936E-B72B55A29D62}"/>
              </a:ext>
            </a:extLst>
          </p:cNvPr>
          <p:cNvSpPr/>
          <p:nvPr/>
        </p:nvSpPr>
        <p:spPr>
          <a:xfrm>
            <a:off x="3046286" y="-12149"/>
            <a:ext cx="1530000" cy="1563329"/>
          </a:xfrm>
          <a:prstGeom prst="rect">
            <a:avLst/>
          </a:prstGeom>
          <a:solidFill>
            <a:schemeClr val="accent1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9F54F6-02B9-4DF0-A633-826CDE0B1033}"/>
              </a:ext>
            </a:extLst>
          </p:cNvPr>
          <p:cNvSpPr/>
          <p:nvPr/>
        </p:nvSpPr>
        <p:spPr>
          <a:xfrm>
            <a:off x="4569429" y="-12149"/>
            <a:ext cx="1530000" cy="1563329"/>
          </a:xfrm>
          <a:prstGeom prst="rect">
            <a:avLst/>
          </a:prstGeom>
          <a:solidFill>
            <a:schemeClr val="accent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A216DC-32EC-437E-B368-55EA6B7600E9}"/>
              </a:ext>
            </a:extLst>
          </p:cNvPr>
          <p:cNvSpPr/>
          <p:nvPr/>
        </p:nvSpPr>
        <p:spPr>
          <a:xfrm>
            <a:off x="6092572" y="-12149"/>
            <a:ext cx="1530000" cy="1563329"/>
          </a:xfrm>
          <a:prstGeom prst="rect">
            <a:avLst/>
          </a:prstGeom>
          <a:solidFill>
            <a:schemeClr val="accent3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622C86-A24F-4F12-8C98-2DE7198A3482}"/>
              </a:ext>
            </a:extLst>
          </p:cNvPr>
          <p:cNvSpPr/>
          <p:nvPr/>
        </p:nvSpPr>
        <p:spPr>
          <a:xfrm>
            <a:off x="7615715" y="-12149"/>
            <a:ext cx="1530000" cy="1563329"/>
          </a:xfrm>
          <a:prstGeom prst="rect">
            <a:avLst/>
          </a:prstGeom>
          <a:solidFill>
            <a:schemeClr val="accent4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8300E2-9317-43ED-B1BF-1BEF7BF89DB3}"/>
              </a:ext>
            </a:extLst>
          </p:cNvPr>
          <p:cNvSpPr/>
          <p:nvPr/>
        </p:nvSpPr>
        <p:spPr>
          <a:xfrm>
            <a:off x="10662000" y="-12149"/>
            <a:ext cx="1530000" cy="1563329"/>
          </a:xfrm>
          <a:prstGeom prst="rect">
            <a:avLst/>
          </a:prstGeom>
          <a:solidFill>
            <a:schemeClr val="accent6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49BDE-1FAE-4CA4-B3CF-A7954680A16C}"/>
              </a:ext>
            </a:extLst>
          </p:cNvPr>
          <p:cNvSpPr txBox="1"/>
          <p:nvPr/>
        </p:nvSpPr>
        <p:spPr>
          <a:xfrm>
            <a:off x="832466" y="313442"/>
            <a:ext cx="10527069" cy="7495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800" b="1" dirty="0">
                <a:solidFill>
                  <a:srgbClr val="FFFFFF"/>
                </a:solidFill>
              </a:rPr>
              <a:t>Articulate #myskills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87E473C-D703-43DE-A76D-E0151C00D058}"/>
              </a:ext>
            </a:extLst>
          </p:cNvPr>
          <p:cNvCxnSpPr>
            <a:cxnSpLocks/>
          </p:cNvCxnSpPr>
          <p:nvPr/>
        </p:nvCxnSpPr>
        <p:spPr>
          <a:xfrm>
            <a:off x="1775079" y="2795475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871E11C-626D-46D8-A6DA-9FC9A3E8E064}"/>
              </a:ext>
            </a:extLst>
          </p:cNvPr>
          <p:cNvCxnSpPr>
            <a:cxnSpLocks/>
          </p:cNvCxnSpPr>
          <p:nvPr/>
        </p:nvCxnSpPr>
        <p:spPr>
          <a:xfrm>
            <a:off x="1775079" y="3328875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87A0272-7E9C-4C0A-A0BF-E82197B6E2D2}"/>
              </a:ext>
            </a:extLst>
          </p:cNvPr>
          <p:cNvCxnSpPr>
            <a:cxnSpLocks/>
          </p:cNvCxnSpPr>
          <p:nvPr/>
        </p:nvCxnSpPr>
        <p:spPr>
          <a:xfrm>
            <a:off x="1775079" y="3862275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CDDEDFCF-AEB9-A443-A49B-15DAB92E6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" y="22612"/>
            <a:ext cx="2184774" cy="1434938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81D8A58-CB2E-F44B-B598-B2A011DA8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30" y="-17394"/>
            <a:ext cx="2406087" cy="15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4222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B98F896-49D1-49D2-96A4-972DA453A7F3}"/>
              </a:ext>
            </a:extLst>
          </p:cNvPr>
          <p:cNvSpPr/>
          <p:nvPr/>
        </p:nvSpPr>
        <p:spPr>
          <a:xfrm>
            <a:off x="0" y="-12149"/>
            <a:ext cx="1530000" cy="1563329"/>
          </a:xfrm>
          <a:prstGeom prst="rect">
            <a:avLst/>
          </a:prstGeom>
          <a:solidFill>
            <a:schemeClr val="bg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E9436-3D54-4E86-85B9-9B109C8E8A8F}"/>
              </a:ext>
            </a:extLst>
          </p:cNvPr>
          <p:cNvSpPr txBox="1"/>
          <p:nvPr/>
        </p:nvSpPr>
        <p:spPr>
          <a:xfrm>
            <a:off x="1530000" y="1925441"/>
            <a:ext cx="9395538" cy="312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2000" dirty="0">
                <a:solidFill>
                  <a:srgbClr val="373736"/>
                </a:solidFill>
              </a:rPr>
              <a:t>I use my </a:t>
            </a:r>
            <a:r>
              <a:rPr lang="en-GB" sz="2000" b="1" dirty="0">
                <a:solidFill>
                  <a:schemeClr val="accent6"/>
                </a:solidFill>
              </a:rPr>
              <a:t>Teamwork</a:t>
            </a:r>
            <a:r>
              <a:rPr lang="en-GB" sz="2000" b="1" dirty="0">
                <a:solidFill>
                  <a:schemeClr val="accent4"/>
                </a:solidFill>
              </a:rPr>
              <a:t> </a:t>
            </a:r>
            <a:r>
              <a:rPr lang="en-GB" sz="2000" dirty="0">
                <a:solidFill>
                  <a:srgbClr val="373736"/>
                </a:solidFill>
              </a:rPr>
              <a:t>skills when….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3F5C64-2998-4D3B-8721-04DB56448005}"/>
              </a:ext>
            </a:extLst>
          </p:cNvPr>
          <p:cNvCxnSpPr>
            <a:cxnSpLocks/>
          </p:cNvCxnSpPr>
          <p:nvPr/>
        </p:nvCxnSpPr>
        <p:spPr>
          <a:xfrm>
            <a:off x="2803681" y="27368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263275-BB89-4980-B52F-DE18FC04144B}"/>
              </a:ext>
            </a:extLst>
          </p:cNvPr>
          <p:cNvCxnSpPr>
            <a:cxnSpLocks/>
          </p:cNvCxnSpPr>
          <p:nvPr/>
        </p:nvCxnSpPr>
        <p:spPr>
          <a:xfrm>
            <a:off x="2803681" y="32702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2C010D-6566-4FE6-8FBE-B28D58642B9D}"/>
              </a:ext>
            </a:extLst>
          </p:cNvPr>
          <p:cNvCxnSpPr>
            <a:cxnSpLocks/>
          </p:cNvCxnSpPr>
          <p:nvPr/>
        </p:nvCxnSpPr>
        <p:spPr>
          <a:xfrm>
            <a:off x="2803681" y="38036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F3364D8-789E-4D46-A96D-A8051A29FF8F}"/>
              </a:ext>
            </a:extLst>
          </p:cNvPr>
          <p:cNvSpPr/>
          <p:nvPr/>
        </p:nvSpPr>
        <p:spPr>
          <a:xfrm>
            <a:off x="9138858" y="-12149"/>
            <a:ext cx="1530000" cy="1563329"/>
          </a:xfrm>
          <a:prstGeom prst="rect">
            <a:avLst/>
          </a:prstGeom>
          <a:solidFill>
            <a:schemeClr val="accent5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F6922-0321-4E3B-8A8E-2C3F1D582AA2}"/>
              </a:ext>
            </a:extLst>
          </p:cNvPr>
          <p:cNvSpPr/>
          <p:nvPr/>
        </p:nvSpPr>
        <p:spPr>
          <a:xfrm>
            <a:off x="1523143" y="-12149"/>
            <a:ext cx="1530000" cy="1563329"/>
          </a:xfrm>
          <a:prstGeom prst="rect">
            <a:avLst/>
          </a:prstGeom>
          <a:solidFill>
            <a:schemeClr val="tx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0FA791-865E-4129-936E-B72B55A29D62}"/>
              </a:ext>
            </a:extLst>
          </p:cNvPr>
          <p:cNvSpPr/>
          <p:nvPr/>
        </p:nvSpPr>
        <p:spPr>
          <a:xfrm>
            <a:off x="3046286" y="-12149"/>
            <a:ext cx="1530000" cy="1563329"/>
          </a:xfrm>
          <a:prstGeom prst="rect">
            <a:avLst/>
          </a:prstGeom>
          <a:solidFill>
            <a:schemeClr val="accent1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9F54F6-02B9-4DF0-A633-826CDE0B1033}"/>
              </a:ext>
            </a:extLst>
          </p:cNvPr>
          <p:cNvSpPr/>
          <p:nvPr/>
        </p:nvSpPr>
        <p:spPr>
          <a:xfrm>
            <a:off x="4569429" y="-12149"/>
            <a:ext cx="1530000" cy="1563329"/>
          </a:xfrm>
          <a:prstGeom prst="rect">
            <a:avLst/>
          </a:prstGeom>
          <a:solidFill>
            <a:schemeClr val="accent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A216DC-32EC-437E-B368-55EA6B7600E9}"/>
              </a:ext>
            </a:extLst>
          </p:cNvPr>
          <p:cNvSpPr/>
          <p:nvPr/>
        </p:nvSpPr>
        <p:spPr>
          <a:xfrm>
            <a:off x="6092572" y="-12149"/>
            <a:ext cx="1530000" cy="1563329"/>
          </a:xfrm>
          <a:prstGeom prst="rect">
            <a:avLst/>
          </a:prstGeom>
          <a:solidFill>
            <a:schemeClr val="accent3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622C86-A24F-4F12-8C98-2DE7198A3482}"/>
              </a:ext>
            </a:extLst>
          </p:cNvPr>
          <p:cNvSpPr/>
          <p:nvPr/>
        </p:nvSpPr>
        <p:spPr>
          <a:xfrm>
            <a:off x="7615715" y="-12149"/>
            <a:ext cx="1530000" cy="1563329"/>
          </a:xfrm>
          <a:prstGeom prst="rect">
            <a:avLst/>
          </a:prstGeom>
          <a:solidFill>
            <a:schemeClr val="accent4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8300E2-9317-43ED-B1BF-1BEF7BF89DB3}"/>
              </a:ext>
            </a:extLst>
          </p:cNvPr>
          <p:cNvSpPr/>
          <p:nvPr/>
        </p:nvSpPr>
        <p:spPr>
          <a:xfrm>
            <a:off x="10662000" y="-12149"/>
            <a:ext cx="1530000" cy="1563329"/>
          </a:xfrm>
          <a:prstGeom prst="rect">
            <a:avLst/>
          </a:prstGeom>
          <a:solidFill>
            <a:schemeClr val="accent6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49BDE-1FAE-4CA4-B3CF-A7954680A16C}"/>
              </a:ext>
            </a:extLst>
          </p:cNvPr>
          <p:cNvSpPr txBox="1"/>
          <p:nvPr/>
        </p:nvSpPr>
        <p:spPr>
          <a:xfrm>
            <a:off x="832466" y="313442"/>
            <a:ext cx="10527069" cy="7495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800" b="1" dirty="0">
                <a:solidFill>
                  <a:srgbClr val="FFFFFF"/>
                </a:solidFill>
              </a:rPr>
              <a:t>Articulate #myskills</a:t>
            </a:r>
          </a:p>
        </p:txBody>
      </p:sp>
      <p:pic>
        <p:nvPicPr>
          <p:cNvPr id="25" name="Google Shape;42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53" y="5046684"/>
            <a:ext cx="12228576" cy="17776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22C010D-6566-4FE6-8FBE-B28D58642B9D}"/>
              </a:ext>
            </a:extLst>
          </p:cNvPr>
          <p:cNvCxnSpPr>
            <a:cxnSpLocks/>
          </p:cNvCxnSpPr>
          <p:nvPr/>
        </p:nvCxnSpPr>
        <p:spPr>
          <a:xfrm>
            <a:off x="2803681" y="43370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219CE10-7DA4-456E-9210-A7C1CA0C3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" y="2385309"/>
            <a:ext cx="2716094" cy="2716094"/>
          </a:xfrm>
          <a:prstGeom prst="rect">
            <a:avLst/>
          </a:prstGeom>
        </p:spPr>
      </p:pic>
      <p:pic>
        <p:nvPicPr>
          <p:cNvPr id="19" name="Picture 18" descr="Text, logo&#10;&#10;Description automatically generated">
            <a:extLst>
              <a:ext uri="{FF2B5EF4-FFF2-40B4-BE49-F238E27FC236}">
                <a16:creationId xmlns:a16="http://schemas.microsoft.com/office/drawing/2014/main" id="{7DA5E536-2F22-2A41-863D-368F0E18B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" y="22612"/>
            <a:ext cx="2184774" cy="1434938"/>
          </a:xfrm>
          <a:prstGeom prst="rect">
            <a:avLst/>
          </a:prstGeom>
        </p:spPr>
      </p:pic>
      <p:pic>
        <p:nvPicPr>
          <p:cNvPr id="21" name="Picture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19A2843-BBEA-F647-83F6-8DC7AB454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30" y="-17394"/>
            <a:ext cx="2406087" cy="15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3696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0F4665-2ABE-41E4-9CBC-DF714EB348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2531041"/>
            <a:ext cx="12192000" cy="18206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34E6EF6-3927-454D-818E-75E94FCFA88C}"/>
              </a:ext>
            </a:extLst>
          </p:cNvPr>
          <p:cNvGrpSpPr/>
          <p:nvPr/>
        </p:nvGrpSpPr>
        <p:grpSpPr>
          <a:xfrm>
            <a:off x="73152" y="1974324"/>
            <a:ext cx="2629046" cy="556717"/>
            <a:chOff x="309489" y="1978220"/>
            <a:chExt cx="2629046" cy="55671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4CA447-6734-40DF-90B8-4711984A2FCE}"/>
                </a:ext>
              </a:extLst>
            </p:cNvPr>
            <p:cNvSpPr txBox="1"/>
            <p:nvPr/>
          </p:nvSpPr>
          <p:spPr>
            <a:xfrm>
              <a:off x="309489" y="1978220"/>
              <a:ext cx="2317112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GB" sz="2000" b="1" dirty="0">
                  <a:latin typeface="MarketPro-Bold" panose="03010804020101010101" pitchFamily="66" charset="0"/>
                  <a:cs typeface="MarketPro-Bold" panose="03010804020101010101" pitchFamily="66" charset="0"/>
                </a:rPr>
                <a:t>Pick an essential skill</a:t>
              </a:r>
            </a:p>
          </p:txBody>
        </p:sp>
        <p:sp>
          <p:nvSpPr>
            <p:cNvPr id="6" name="Graphic 10">
              <a:extLst>
                <a:ext uri="{FF2B5EF4-FFF2-40B4-BE49-F238E27FC236}">
                  <a16:creationId xmlns:a16="http://schemas.microsoft.com/office/drawing/2014/main" id="{BFDB5F1E-1572-4162-AFC3-213868A8D616}"/>
                </a:ext>
              </a:extLst>
            </p:cNvPr>
            <p:cNvSpPr/>
            <p:nvPr/>
          </p:nvSpPr>
          <p:spPr>
            <a:xfrm rot="17938124">
              <a:off x="2742431" y="2338833"/>
              <a:ext cx="130384" cy="261824"/>
            </a:xfrm>
            <a:custGeom>
              <a:avLst/>
              <a:gdLst>
                <a:gd name="connsiteX0" fmla="*/ 188982 w 228600"/>
                <a:gd name="connsiteY0" fmla="*/ 379518 h 459052"/>
                <a:gd name="connsiteX1" fmla="*/ 166026 w 228600"/>
                <a:gd name="connsiteY1" fmla="*/ 375445 h 459052"/>
                <a:gd name="connsiteX2" fmla="*/ 131592 w 228600"/>
                <a:gd name="connsiteY2" fmla="*/ 385442 h 459052"/>
                <a:gd name="connsiteX3" fmla="*/ 109376 w 228600"/>
                <a:gd name="connsiteY3" fmla="*/ 392107 h 459052"/>
                <a:gd name="connsiteX4" fmla="*/ 170099 w 228600"/>
                <a:gd name="connsiteY4" fmla="*/ 319536 h 459052"/>
                <a:gd name="connsiteX5" fmla="*/ 228600 w 228600"/>
                <a:gd name="connsiteY5" fmla="*/ 102933 h 459052"/>
                <a:gd name="connsiteX6" fmla="*/ 225638 w 228600"/>
                <a:gd name="connsiteY6" fmla="*/ 51096 h 459052"/>
                <a:gd name="connsiteX7" fmla="*/ 216752 w 228600"/>
                <a:gd name="connsiteY7" fmla="*/ 14810 h 459052"/>
                <a:gd name="connsiteX8" fmla="*/ 187872 w 228600"/>
                <a:gd name="connsiteY8" fmla="*/ 0 h 459052"/>
                <a:gd name="connsiteX9" fmla="*/ 165656 w 228600"/>
                <a:gd name="connsiteY9" fmla="*/ 9627 h 459052"/>
                <a:gd name="connsiteX10" fmla="*/ 158251 w 228600"/>
                <a:gd name="connsiteY10" fmla="*/ 22216 h 459052"/>
                <a:gd name="connsiteX11" fmla="*/ 170840 w 228600"/>
                <a:gd name="connsiteY11" fmla="*/ 52947 h 459052"/>
                <a:gd name="connsiteX12" fmla="*/ 174912 w 228600"/>
                <a:gd name="connsiteY12" fmla="*/ 119965 h 459052"/>
                <a:gd name="connsiteX13" fmla="*/ 139738 w 228600"/>
                <a:gd name="connsiteY13" fmla="*/ 272883 h 459052"/>
                <a:gd name="connsiteX14" fmla="*/ 90123 w 228600"/>
                <a:gd name="connsiteY14" fmla="*/ 343603 h 459052"/>
                <a:gd name="connsiteX15" fmla="*/ 80496 w 228600"/>
                <a:gd name="connsiteY15" fmla="*/ 350637 h 459052"/>
                <a:gd name="connsiteX16" fmla="*/ 63834 w 228600"/>
                <a:gd name="connsiteY16" fmla="*/ 360264 h 459052"/>
                <a:gd name="connsiteX17" fmla="*/ 83828 w 228600"/>
                <a:gd name="connsiteY17" fmla="*/ 289174 h 459052"/>
                <a:gd name="connsiteX18" fmla="*/ 90493 w 228600"/>
                <a:gd name="connsiteY18" fmla="*/ 266588 h 459052"/>
                <a:gd name="connsiteX19" fmla="*/ 99009 w 228600"/>
                <a:gd name="connsiteY19" fmla="*/ 244372 h 459052"/>
                <a:gd name="connsiteX20" fmla="*/ 97158 w 228600"/>
                <a:gd name="connsiteY20" fmla="*/ 231784 h 459052"/>
                <a:gd name="connsiteX21" fmla="*/ 82717 w 228600"/>
                <a:gd name="connsiteY21" fmla="*/ 224749 h 459052"/>
                <a:gd name="connsiteX22" fmla="*/ 55318 w 228600"/>
                <a:gd name="connsiteY22" fmla="*/ 234746 h 459052"/>
                <a:gd name="connsiteX23" fmla="*/ 33102 w 228600"/>
                <a:gd name="connsiteY23" fmla="*/ 284731 h 459052"/>
                <a:gd name="connsiteX24" fmla="*/ 5333 w 228600"/>
                <a:gd name="connsiteY24" fmla="*/ 392847 h 459052"/>
                <a:gd name="connsiteX25" fmla="*/ 1630 w 228600"/>
                <a:gd name="connsiteY25" fmla="*/ 429503 h 459052"/>
                <a:gd name="connsiteX26" fmla="*/ 2741 w 228600"/>
                <a:gd name="connsiteY26" fmla="*/ 442462 h 459052"/>
                <a:gd name="connsiteX27" fmla="*/ 8665 w 228600"/>
                <a:gd name="connsiteY27" fmla="*/ 453940 h 459052"/>
                <a:gd name="connsiteX28" fmla="*/ 30140 w 228600"/>
                <a:gd name="connsiteY28" fmla="*/ 458013 h 459052"/>
                <a:gd name="connsiteX29" fmla="*/ 146032 w 228600"/>
                <a:gd name="connsiteY29" fmla="*/ 428022 h 459052"/>
                <a:gd name="connsiteX30" fmla="*/ 174912 w 228600"/>
                <a:gd name="connsiteY30" fmla="*/ 422468 h 459052"/>
                <a:gd name="connsiteX31" fmla="*/ 196388 w 228600"/>
                <a:gd name="connsiteY31" fmla="*/ 415433 h 459052"/>
                <a:gd name="connsiteX32" fmla="*/ 195647 w 228600"/>
                <a:gd name="connsiteY32" fmla="*/ 388774 h 459052"/>
                <a:gd name="connsiteX33" fmla="*/ 188982 w 228600"/>
                <a:gd name="connsiteY33" fmla="*/ 379518 h 45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28600" h="459052">
                  <a:moveTo>
                    <a:pt x="188982" y="379518"/>
                  </a:moveTo>
                  <a:cubicBezTo>
                    <a:pt x="183799" y="374704"/>
                    <a:pt x="176393" y="371372"/>
                    <a:pt x="166026" y="375445"/>
                  </a:cubicBezTo>
                  <a:cubicBezTo>
                    <a:pt x="159361" y="378037"/>
                    <a:pt x="142700" y="380629"/>
                    <a:pt x="131592" y="385442"/>
                  </a:cubicBezTo>
                  <a:cubicBezTo>
                    <a:pt x="128260" y="386923"/>
                    <a:pt x="120114" y="389145"/>
                    <a:pt x="109376" y="392107"/>
                  </a:cubicBezTo>
                  <a:cubicBezTo>
                    <a:pt x="134184" y="369891"/>
                    <a:pt x="153067" y="346194"/>
                    <a:pt x="170099" y="319536"/>
                  </a:cubicBezTo>
                  <a:cubicBezTo>
                    <a:pt x="210458" y="256591"/>
                    <a:pt x="228600" y="179206"/>
                    <a:pt x="228600" y="102933"/>
                  </a:cubicBezTo>
                  <a:cubicBezTo>
                    <a:pt x="228600" y="85160"/>
                    <a:pt x="227490" y="67758"/>
                    <a:pt x="225638" y="51096"/>
                  </a:cubicBezTo>
                  <a:cubicBezTo>
                    <a:pt x="222676" y="24437"/>
                    <a:pt x="220455" y="19254"/>
                    <a:pt x="216752" y="14810"/>
                  </a:cubicBezTo>
                  <a:cubicBezTo>
                    <a:pt x="206385" y="2962"/>
                    <a:pt x="194907" y="0"/>
                    <a:pt x="187872" y="0"/>
                  </a:cubicBezTo>
                  <a:cubicBezTo>
                    <a:pt x="175653" y="0"/>
                    <a:pt x="169359" y="8886"/>
                    <a:pt x="165656" y="9627"/>
                  </a:cubicBezTo>
                  <a:cubicBezTo>
                    <a:pt x="158621" y="10738"/>
                    <a:pt x="158251" y="19254"/>
                    <a:pt x="158251" y="22216"/>
                  </a:cubicBezTo>
                  <a:cubicBezTo>
                    <a:pt x="158251" y="33694"/>
                    <a:pt x="167877" y="41469"/>
                    <a:pt x="170840" y="52947"/>
                  </a:cubicBezTo>
                  <a:cubicBezTo>
                    <a:pt x="172321" y="58501"/>
                    <a:pt x="174912" y="88122"/>
                    <a:pt x="174912" y="119965"/>
                  </a:cubicBezTo>
                  <a:cubicBezTo>
                    <a:pt x="174912" y="172912"/>
                    <a:pt x="167507" y="221046"/>
                    <a:pt x="139738" y="272883"/>
                  </a:cubicBezTo>
                  <a:cubicBezTo>
                    <a:pt x="118633" y="312501"/>
                    <a:pt x="109746" y="324349"/>
                    <a:pt x="90123" y="343603"/>
                  </a:cubicBezTo>
                  <a:cubicBezTo>
                    <a:pt x="84939" y="348786"/>
                    <a:pt x="82717" y="350637"/>
                    <a:pt x="80496" y="350637"/>
                  </a:cubicBezTo>
                  <a:cubicBezTo>
                    <a:pt x="75682" y="350637"/>
                    <a:pt x="69018" y="355451"/>
                    <a:pt x="63834" y="360264"/>
                  </a:cubicBezTo>
                  <a:cubicBezTo>
                    <a:pt x="70129" y="336568"/>
                    <a:pt x="78645" y="305836"/>
                    <a:pt x="83828" y="289174"/>
                  </a:cubicBezTo>
                  <a:cubicBezTo>
                    <a:pt x="86050" y="282139"/>
                    <a:pt x="87531" y="273993"/>
                    <a:pt x="90493" y="266588"/>
                  </a:cubicBezTo>
                  <a:cubicBezTo>
                    <a:pt x="94566" y="255110"/>
                    <a:pt x="98268" y="248075"/>
                    <a:pt x="99009" y="244372"/>
                  </a:cubicBezTo>
                  <a:cubicBezTo>
                    <a:pt x="100490" y="238078"/>
                    <a:pt x="99379" y="234005"/>
                    <a:pt x="97158" y="231784"/>
                  </a:cubicBezTo>
                  <a:cubicBezTo>
                    <a:pt x="94195" y="228821"/>
                    <a:pt x="91233" y="229932"/>
                    <a:pt x="82717" y="224749"/>
                  </a:cubicBezTo>
                  <a:cubicBezTo>
                    <a:pt x="74942" y="219935"/>
                    <a:pt x="63834" y="225859"/>
                    <a:pt x="55318" y="234746"/>
                  </a:cubicBezTo>
                  <a:cubicBezTo>
                    <a:pt x="47172" y="242891"/>
                    <a:pt x="40137" y="250297"/>
                    <a:pt x="33102" y="284731"/>
                  </a:cubicBezTo>
                  <a:cubicBezTo>
                    <a:pt x="30140" y="299912"/>
                    <a:pt x="11997" y="368410"/>
                    <a:pt x="5333" y="392847"/>
                  </a:cubicBezTo>
                  <a:cubicBezTo>
                    <a:pt x="-962" y="414322"/>
                    <a:pt x="-962" y="422098"/>
                    <a:pt x="1630" y="429503"/>
                  </a:cubicBezTo>
                  <a:cubicBezTo>
                    <a:pt x="2371" y="431725"/>
                    <a:pt x="1260" y="433576"/>
                    <a:pt x="2741" y="442462"/>
                  </a:cubicBezTo>
                  <a:cubicBezTo>
                    <a:pt x="3481" y="446905"/>
                    <a:pt x="5333" y="450608"/>
                    <a:pt x="8665" y="453940"/>
                  </a:cubicBezTo>
                  <a:cubicBezTo>
                    <a:pt x="13108" y="458013"/>
                    <a:pt x="19032" y="460605"/>
                    <a:pt x="30140" y="458013"/>
                  </a:cubicBezTo>
                  <a:cubicBezTo>
                    <a:pt x="90863" y="443573"/>
                    <a:pt x="130111" y="432835"/>
                    <a:pt x="146032" y="428022"/>
                  </a:cubicBezTo>
                  <a:cubicBezTo>
                    <a:pt x="158991" y="423949"/>
                    <a:pt x="159361" y="428022"/>
                    <a:pt x="174912" y="422468"/>
                  </a:cubicBezTo>
                  <a:cubicBezTo>
                    <a:pt x="182318" y="419876"/>
                    <a:pt x="189723" y="422468"/>
                    <a:pt x="196388" y="415433"/>
                  </a:cubicBezTo>
                  <a:cubicBezTo>
                    <a:pt x="206385" y="405436"/>
                    <a:pt x="197128" y="394328"/>
                    <a:pt x="195647" y="388774"/>
                  </a:cubicBezTo>
                  <a:cubicBezTo>
                    <a:pt x="194907" y="387293"/>
                    <a:pt x="192315" y="382480"/>
                    <a:pt x="188982" y="379518"/>
                  </a:cubicBezTo>
                  <a:close/>
                </a:path>
              </a:pathLst>
            </a:custGeom>
            <a:solidFill>
              <a:schemeClr val="tx1"/>
            </a:solidFill>
            <a:ln w="36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B2E143-CE5A-4B47-AEB6-AC72FA67928B}"/>
              </a:ext>
            </a:extLst>
          </p:cNvPr>
          <p:cNvSpPr txBox="1"/>
          <p:nvPr/>
        </p:nvSpPr>
        <p:spPr>
          <a:xfrm>
            <a:off x="653209" y="4440786"/>
            <a:ext cx="6972887" cy="812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200" dirty="0">
                <a:solidFill>
                  <a:srgbClr val="373736"/>
                </a:solidFill>
              </a:rPr>
              <a:t>I use my </a:t>
            </a:r>
            <a:r>
              <a:rPr lang="en-GB" sz="3200" dirty="0"/>
              <a:t>_________</a:t>
            </a:r>
            <a:r>
              <a:rPr lang="en-GB" sz="3200" dirty="0">
                <a:solidFill>
                  <a:schemeClr val="accent4"/>
                </a:solidFill>
              </a:rPr>
              <a:t> </a:t>
            </a:r>
            <a:r>
              <a:rPr lang="en-GB" sz="3200" dirty="0">
                <a:solidFill>
                  <a:srgbClr val="373736"/>
                </a:solidFill>
              </a:rPr>
              <a:t>skills when…. </a:t>
            </a:r>
          </a:p>
          <a:p>
            <a:pPr algn="l">
              <a:lnSpc>
                <a:spcPct val="110000"/>
              </a:lnSpc>
            </a:pPr>
            <a:endParaRPr lang="en-GB" sz="1600" dirty="0">
              <a:solidFill>
                <a:srgbClr val="373736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3F5C64-2998-4D3B-8721-04DB56448005}"/>
              </a:ext>
            </a:extLst>
          </p:cNvPr>
          <p:cNvCxnSpPr>
            <a:cxnSpLocks/>
          </p:cNvCxnSpPr>
          <p:nvPr/>
        </p:nvCxnSpPr>
        <p:spPr>
          <a:xfrm>
            <a:off x="1989865" y="557153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263275-BB89-4980-B52F-DE18FC04144B}"/>
              </a:ext>
            </a:extLst>
          </p:cNvPr>
          <p:cNvCxnSpPr>
            <a:cxnSpLocks/>
          </p:cNvCxnSpPr>
          <p:nvPr/>
        </p:nvCxnSpPr>
        <p:spPr>
          <a:xfrm>
            <a:off x="1989865" y="6095795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B98F896-49D1-49D2-96A4-972DA453A7F3}"/>
              </a:ext>
            </a:extLst>
          </p:cNvPr>
          <p:cNvSpPr/>
          <p:nvPr/>
        </p:nvSpPr>
        <p:spPr>
          <a:xfrm>
            <a:off x="0" y="-7550"/>
            <a:ext cx="1530000" cy="1563329"/>
          </a:xfrm>
          <a:prstGeom prst="rect">
            <a:avLst/>
          </a:prstGeom>
          <a:solidFill>
            <a:schemeClr val="bg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3364D8-789E-4D46-A96D-A8051A29FF8F}"/>
              </a:ext>
            </a:extLst>
          </p:cNvPr>
          <p:cNvSpPr/>
          <p:nvPr/>
        </p:nvSpPr>
        <p:spPr>
          <a:xfrm>
            <a:off x="9138858" y="-7550"/>
            <a:ext cx="1530000" cy="1563329"/>
          </a:xfrm>
          <a:prstGeom prst="rect">
            <a:avLst/>
          </a:prstGeom>
          <a:solidFill>
            <a:schemeClr val="accent5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6F6922-0321-4E3B-8A8E-2C3F1D582AA2}"/>
              </a:ext>
            </a:extLst>
          </p:cNvPr>
          <p:cNvSpPr/>
          <p:nvPr/>
        </p:nvSpPr>
        <p:spPr>
          <a:xfrm>
            <a:off x="1523143" y="-7550"/>
            <a:ext cx="1530000" cy="1563329"/>
          </a:xfrm>
          <a:prstGeom prst="rect">
            <a:avLst/>
          </a:prstGeom>
          <a:solidFill>
            <a:schemeClr val="tx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0FA791-865E-4129-936E-B72B55A29D62}"/>
              </a:ext>
            </a:extLst>
          </p:cNvPr>
          <p:cNvSpPr/>
          <p:nvPr/>
        </p:nvSpPr>
        <p:spPr>
          <a:xfrm>
            <a:off x="3046286" y="-7550"/>
            <a:ext cx="1530000" cy="1563329"/>
          </a:xfrm>
          <a:prstGeom prst="rect">
            <a:avLst/>
          </a:prstGeom>
          <a:solidFill>
            <a:schemeClr val="accent1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9F54F6-02B9-4DF0-A633-826CDE0B1033}"/>
              </a:ext>
            </a:extLst>
          </p:cNvPr>
          <p:cNvSpPr/>
          <p:nvPr/>
        </p:nvSpPr>
        <p:spPr>
          <a:xfrm>
            <a:off x="4569429" y="-7550"/>
            <a:ext cx="1530000" cy="1563329"/>
          </a:xfrm>
          <a:prstGeom prst="rect">
            <a:avLst/>
          </a:prstGeom>
          <a:solidFill>
            <a:schemeClr val="accent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A216DC-32EC-437E-B368-55EA6B7600E9}"/>
              </a:ext>
            </a:extLst>
          </p:cNvPr>
          <p:cNvSpPr/>
          <p:nvPr/>
        </p:nvSpPr>
        <p:spPr>
          <a:xfrm>
            <a:off x="6092572" y="-7550"/>
            <a:ext cx="1530000" cy="1563329"/>
          </a:xfrm>
          <a:prstGeom prst="rect">
            <a:avLst/>
          </a:prstGeom>
          <a:solidFill>
            <a:schemeClr val="accent3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622C86-A24F-4F12-8C98-2DE7198A3482}"/>
              </a:ext>
            </a:extLst>
          </p:cNvPr>
          <p:cNvSpPr/>
          <p:nvPr/>
        </p:nvSpPr>
        <p:spPr>
          <a:xfrm>
            <a:off x="7615715" y="-7550"/>
            <a:ext cx="1530000" cy="1563329"/>
          </a:xfrm>
          <a:prstGeom prst="rect">
            <a:avLst/>
          </a:prstGeom>
          <a:solidFill>
            <a:schemeClr val="accent4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8300E2-9317-43ED-B1BF-1BEF7BF89DB3}"/>
              </a:ext>
            </a:extLst>
          </p:cNvPr>
          <p:cNvSpPr/>
          <p:nvPr/>
        </p:nvSpPr>
        <p:spPr>
          <a:xfrm>
            <a:off x="10662000" y="-7550"/>
            <a:ext cx="1530000" cy="1563329"/>
          </a:xfrm>
          <a:prstGeom prst="rect">
            <a:avLst/>
          </a:prstGeom>
          <a:solidFill>
            <a:schemeClr val="accent6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C49BDE-1FAE-4CA4-B3CF-A7954680A16C}"/>
              </a:ext>
            </a:extLst>
          </p:cNvPr>
          <p:cNvSpPr txBox="1"/>
          <p:nvPr/>
        </p:nvSpPr>
        <p:spPr>
          <a:xfrm>
            <a:off x="832466" y="318041"/>
            <a:ext cx="10527069" cy="7495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800" b="1" dirty="0">
                <a:solidFill>
                  <a:srgbClr val="FFFFFF"/>
                </a:solidFill>
              </a:rPr>
              <a:t>Articulate #myskills</a:t>
            </a:r>
          </a:p>
        </p:txBody>
      </p:sp>
      <p:pic>
        <p:nvPicPr>
          <p:cNvPr id="23" name="Picture 22" descr="Text, logo&#10;&#10;Description automatically generated">
            <a:extLst>
              <a:ext uri="{FF2B5EF4-FFF2-40B4-BE49-F238E27FC236}">
                <a16:creationId xmlns:a16="http://schemas.microsoft.com/office/drawing/2014/main" id="{ED3512BE-AEA4-7B48-A4E7-D2149C5E9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" y="22612"/>
            <a:ext cx="2184774" cy="1434938"/>
          </a:xfrm>
          <a:prstGeom prst="rect">
            <a:avLst/>
          </a:prstGeom>
        </p:spPr>
      </p:pic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67BF0D0-BF6A-8642-A1E4-C3842D23D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30" y="-17394"/>
            <a:ext cx="2406087" cy="15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4326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B98F896-49D1-49D2-96A4-972DA453A7F3}"/>
              </a:ext>
            </a:extLst>
          </p:cNvPr>
          <p:cNvSpPr/>
          <p:nvPr/>
        </p:nvSpPr>
        <p:spPr>
          <a:xfrm>
            <a:off x="0" y="-12149"/>
            <a:ext cx="1530000" cy="1563329"/>
          </a:xfrm>
          <a:prstGeom prst="rect">
            <a:avLst/>
          </a:prstGeom>
          <a:solidFill>
            <a:schemeClr val="bg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E9436-3D54-4E86-85B9-9B109C8E8A8F}"/>
              </a:ext>
            </a:extLst>
          </p:cNvPr>
          <p:cNvSpPr txBox="1"/>
          <p:nvPr/>
        </p:nvSpPr>
        <p:spPr>
          <a:xfrm>
            <a:off x="1530000" y="1925441"/>
            <a:ext cx="9395538" cy="312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2000" dirty="0">
                <a:solidFill>
                  <a:srgbClr val="373736"/>
                </a:solidFill>
              </a:rPr>
              <a:t>I use my </a:t>
            </a:r>
            <a:r>
              <a:rPr lang="en-GB" sz="2000" b="1" dirty="0">
                <a:solidFill>
                  <a:schemeClr val="bg2"/>
                </a:solidFill>
              </a:rPr>
              <a:t>Listening</a:t>
            </a:r>
            <a:r>
              <a:rPr lang="en-GB" sz="2000" b="1" dirty="0">
                <a:solidFill>
                  <a:schemeClr val="accent3"/>
                </a:solidFill>
              </a:rPr>
              <a:t> </a:t>
            </a:r>
            <a:r>
              <a:rPr lang="en-GB" sz="2000" dirty="0">
                <a:solidFill>
                  <a:srgbClr val="373736"/>
                </a:solidFill>
              </a:rPr>
              <a:t>skills when….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3F5C64-2998-4D3B-8721-04DB56448005}"/>
              </a:ext>
            </a:extLst>
          </p:cNvPr>
          <p:cNvCxnSpPr>
            <a:cxnSpLocks/>
          </p:cNvCxnSpPr>
          <p:nvPr/>
        </p:nvCxnSpPr>
        <p:spPr>
          <a:xfrm>
            <a:off x="2803681" y="27368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263275-BB89-4980-B52F-DE18FC04144B}"/>
              </a:ext>
            </a:extLst>
          </p:cNvPr>
          <p:cNvCxnSpPr>
            <a:cxnSpLocks/>
          </p:cNvCxnSpPr>
          <p:nvPr/>
        </p:nvCxnSpPr>
        <p:spPr>
          <a:xfrm>
            <a:off x="2803681" y="32702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2C010D-6566-4FE6-8FBE-B28D58642B9D}"/>
              </a:ext>
            </a:extLst>
          </p:cNvPr>
          <p:cNvCxnSpPr>
            <a:cxnSpLocks/>
          </p:cNvCxnSpPr>
          <p:nvPr/>
        </p:nvCxnSpPr>
        <p:spPr>
          <a:xfrm>
            <a:off x="2803681" y="38036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F3364D8-789E-4D46-A96D-A8051A29FF8F}"/>
              </a:ext>
            </a:extLst>
          </p:cNvPr>
          <p:cNvSpPr/>
          <p:nvPr/>
        </p:nvSpPr>
        <p:spPr>
          <a:xfrm>
            <a:off x="9138858" y="-12149"/>
            <a:ext cx="1530000" cy="1563329"/>
          </a:xfrm>
          <a:prstGeom prst="rect">
            <a:avLst/>
          </a:prstGeom>
          <a:solidFill>
            <a:schemeClr val="accent5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F6922-0321-4E3B-8A8E-2C3F1D582AA2}"/>
              </a:ext>
            </a:extLst>
          </p:cNvPr>
          <p:cNvSpPr/>
          <p:nvPr/>
        </p:nvSpPr>
        <p:spPr>
          <a:xfrm>
            <a:off x="1523143" y="-12149"/>
            <a:ext cx="1530000" cy="1563329"/>
          </a:xfrm>
          <a:prstGeom prst="rect">
            <a:avLst/>
          </a:prstGeom>
          <a:solidFill>
            <a:schemeClr val="tx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0FA791-865E-4129-936E-B72B55A29D62}"/>
              </a:ext>
            </a:extLst>
          </p:cNvPr>
          <p:cNvSpPr/>
          <p:nvPr/>
        </p:nvSpPr>
        <p:spPr>
          <a:xfrm>
            <a:off x="3046286" y="-12149"/>
            <a:ext cx="1530000" cy="1563329"/>
          </a:xfrm>
          <a:prstGeom prst="rect">
            <a:avLst/>
          </a:prstGeom>
          <a:solidFill>
            <a:schemeClr val="accent1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9F54F6-02B9-4DF0-A633-826CDE0B1033}"/>
              </a:ext>
            </a:extLst>
          </p:cNvPr>
          <p:cNvSpPr/>
          <p:nvPr/>
        </p:nvSpPr>
        <p:spPr>
          <a:xfrm>
            <a:off x="4569429" y="-12149"/>
            <a:ext cx="1530000" cy="1563329"/>
          </a:xfrm>
          <a:prstGeom prst="rect">
            <a:avLst/>
          </a:prstGeom>
          <a:solidFill>
            <a:schemeClr val="accent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A216DC-32EC-437E-B368-55EA6B7600E9}"/>
              </a:ext>
            </a:extLst>
          </p:cNvPr>
          <p:cNvSpPr/>
          <p:nvPr/>
        </p:nvSpPr>
        <p:spPr>
          <a:xfrm>
            <a:off x="6092572" y="-12149"/>
            <a:ext cx="1530000" cy="1563329"/>
          </a:xfrm>
          <a:prstGeom prst="rect">
            <a:avLst/>
          </a:prstGeom>
          <a:solidFill>
            <a:schemeClr val="accent3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622C86-A24F-4F12-8C98-2DE7198A3482}"/>
              </a:ext>
            </a:extLst>
          </p:cNvPr>
          <p:cNvSpPr/>
          <p:nvPr/>
        </p:nvSpPr>
        <p:spPr>
          <a:xfrm>
            <a:off x="7615715" y="-12149"/>
            <a:ext cx="1530000" cy="1563329"/>
          </a:xfrm>
          <a:prstGeom prst="rect">
            <a:avLst/>
          </a:prstGeom>
          <a:solidFill>
            <a:schemeClr val="accent4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8300E2-9317-43ED-B1BF-1BEF7BF89DB3}"/>
              </a:ext>
            </a:extLst>
          </p:cNvPr>
          <p:cNvSpPr/>
          <p:nvPr/>
        </p:nvSpPr>
        <p:spPr>
          <a:xfrm>
            <a:off x="10662000" y="-12149"/>
            <a:ext cx="1530000" cy="1563329"/>
          </a:xfrm>
          <a:prstGeom prst="rect">
            <a:avLst/>
          </a:prstGeom>
          <a:solidFill>
            <a:schemeClr val="accent6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49BDE-1FAE-4CA4-B3CF-A7954680A16C}"/>
              </a:ext>
            </a:extLst>
          </p:cNvPr>
          <p:cNvSpPr txBox="1"/>
          <p:nvPr/>
        </p:nvSpPr>
        <p:spPr>
          <a:xfrm>
            <a:off x="832466" y="313442"/>
            <a:ext cx="10527069" cy="7495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800" b="1" dirty="0">
                <a:solidFill>
                  <a:srgbClr val="FFFFFF"/>
                </a:solidFill>
              </a:rPr>
              <a:t>Articulate #myskills</a:t>
            </a:r>
          </a:p>
        </p:txBody>
      </p:sp>
      <p:pic>
        <p:nvPicPr>
          <p:cNvPr id="25" name="Google Shape;42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53" y="5046684"/>
            <a:ext cx="12228576" cy="17776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22C010D-6566-4FE6-8FBE-B28D58642B9D}"/>
              </a:ext>
            </a:extLst>
          </p:cNvPr>
          <p:cNvCxnSpPr>
            <a:cxnSpLocks/>
          </p:cNvCxnSpPr>
          <p:nvPr/>
        </p:nvCxnSpPr>
        <p:spPr>
          <a:xfrm>
            <a:off x="2803681" y="43370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BD95525-8EA6-48E2-A6E9-CDF676B07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27" y="2305927"/>
            <a:ext cx="2933047" cy="2933047"/>
          </a:xfrm>
          <a:prstGeom prst="rect">
            <a:avLst/>
          </a:prstGeom>
        </p:spPr>
      </p:pic>
      <p:pic>
        <p:nvPicPr>
          <p:cNvPr id="18" name="Picture 17" descr="Text, logo&#10;&#10;Description automatically generated">
            <a:extLst>
              <a:ext uri="{FF2B5EF4-FFF2-40B4-BE49-F238E27FC236}">
                <a16:creationId xmlns:a16="http://schemas.microsoft.com/office/drawing/2014/main" id="{C121655B-06D7-8148-B368-A9989D671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" y="22612"/>
            <a:ext cx="2184774" cy="1434938"/>
          </a:xfrm>
          <a:prstGeom prst="rect">
            <a:avLst/>
          </a:prstGeom>
        </p:spPr>
      </p:pic>
      <p:pic>
        <p:nvPicPr>
          <p:cNvPr id="21" name="Picture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00075E7-90C4-284F-8F24-E99171D1E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30" y="-17394"/>
            <a:ext cx="2406087" cy="15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4511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B98F896-49D1-49D2-96A4-972DA453A7F3}"/>
              </a:ext>
            </a:extLst>
          </p:cNvPr>
          <p:cNvSpPr/>
          <p:nvPr/>
        </p:nvSpPr>
        <p:spPr>
          <a:xfrm>
            <a:off x="0" y="-12149"/>
            <a:ext cx="1530000" cy="1563329"/>
          </a:xfrm>
          <a:prstGeom prst="rect">
            <a:avLst/>
          </a:prstGeom>
          <a:solidFill>
            <a:schemeClr val="bg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E9436-3D54-4E86-85B9-9B109C8E8A8F}"/>
              </a:ext>
            </a:extLst>
          </p:cNvPr>
          <p:cNvSpPr txBox="1"/>
          <p:nvPr/>
        </p:nvSpPr>
        <p:spPr>
          <a:xfrm>
            <a:off x="1530000" y="1925441"/>
            <a:ext cx="9395538" cy="312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2000" dirty="0">
                <a:solidFill>
                  <a:srgbClr val="373736"/>
                </a:solidFill>
              </a:rPr>
              <a:t>I use my </a:t>
            </a:r>
            <a:r>
              <a:rPr lang="en-GB" sz="2000" b="1" dirty="0">
                <a:solidFill>
                  <a:schemeClr val="tx2"/>
                </a:solidFill>
              </a:rPr>
              <a:t>Speaking</a:t>
            </a:r>
            <a:r>
              <a:rPr lang="en-GB" sz="2000" b="1" dirty="0">
                <a:solidFill>
                  <a:schemeClr val="accent3"/>
                </a:solidFill>
              </a:rPr>
              <a:t> </a:t>
            </a:r>
            <a:r>
              <a:rPr lang="en-GB" sz="2000" dirty="0">
                <a:solidFill>
                  <a:srgbClr val="373736"/>
                </a:solidFill>
              </a:rPr>
              <a:t>skills when….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3F5C64-2998-4D3B-8721-04DB56448005}"/>
              </a:ext>
            </a:extLst>
          </p:cNvPr>
          <p:cNvCxnSpPr>
            <a:cxnSpLocks/>
          </p:cNvCxnSpPr>
          <p:nvPr/>
        </p:nvCxnSpPr>
        <p:spPr>
          <a:xfrm>
            <a:off x="2803681" y="27368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263275-BB89-4980-B52F-DE18FC04144B}"/>
              </a:ext>
            </a:extLst>
          </p:cNvPr>
          <p:cNvCxnSpPr>
            <a:cxnSpLocks/>
          </p:cNvCxnSpPr>
          <p:nvPr/>
        </p:nvCxnSpPr>
        <p:spPr>
          <a:xfrm>
            <a:off x="2803681" y="32702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2C010D-6566-4FE6-8FBE-B28D58642B9D}"/>
              </a:ext>
            </a:extLst>
          </p:cNvPr>
          <p:cNvCxnSpPr>
            <a:cxnSpLocks/>
          </p:cNvCxnSpPr>
          <p:nvPr/>
        </p:nvCxnSpPr>
        <p:spPr>
          <a:xfrm>
            <a:off x="2803681" y="38036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F3364D8-789E-4D46-A96D-A8051A29FF8F}"/>
              </a:ext>
            </a:extLst>
          </p:cNvPr>
          <p:cNvSpPr/>
          <p:nvPr/>
        </p:nvSpPr>
        <p:spPr>
          <a:xfrm>
            <a:off x="9138858" y="-12149"/>
            <a:ext cx="1530000" cy="1563329"/>
          </a:xfrm>
          <a:prstGeom prst="rect">
            <a:avLst/>
          </a:prstGeom>
          <a:solidFill>
            <a:schemeClr val="accent5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F6922-0321-4E3B-8A8E-2C3F1D582AA2}"/>
              </a:ext>
            </a:extLst>
          </p:cNvPr>
          <p:cNvSpPr/>
          <p:nvPr/>
        </p:nvSpPr>
        <p:spPr>
          <a:xfrm>
            <a:off x="1523143" y="-12149"/>
            <a:ext cx="1530000" cy="1563329"/>
          </a:xfrm>
          <a:prstGeom prst="rect">
            <a:avLst/>
          </a:prstGeom>
          <a:solidFill>
            <a:schemeClr val="tx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0FA791-865E-4129-936E-B72B55A29D62}"/>
              </a:ext>
            </a:extLst>
          </p:cNvPr>
          <p:cNvSpPr/>
          <p:nvPr/>
        </p:nvSpPr>
        <p:spPr>
          <a:xfrm>
            <a:off x="3046286" y="-12149"/>
            <a:ext cx="1530000" cy="1563329"/>
          </a:xfrm>
          <a:prstGeom prst="rect">
            <a:avLst/>
          </a:prstGeom>
          <a:solidFill>
            <a:schemeClr val="accent1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9F54F6-02B9-4DF0-A633-826CDE0B1033}"/>
              </a:ext>
            </a:extLst>
          </p:cNvPr>
          <p:cNvSpPr/>
          <p:nvPr/>
        </p:nvSpPr>
        <p:spPr>
          <a:xfrm>
            <a:off x="4569429" y="-12149"/>
            <a:ext cx="1530000" cy="1563329"/>
          </a:xfrm>
          <a:prstGeom prst="rect">
            <a:avLst/>
          </a:prstGeom>
          <a:solidFill>
            <a:schemeClr val="accent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A216DC-32EC-437E-B368-55EA6B7600E9}"/>
              </a:ext>
            </a:extLst>
          </p:cNvPr>
          <p:cNvSpPr/>
          <p:nvPr/>
        </p:nvSpPr>
        <p:spPr>
          <a:xfrm>
            <a:off x="6092572" y="-12149"/>
            <a:ext cx="1530000" cy="1563329"/>
          </a:xfrm>
          <a:prstGeom prst="rect">
            <a:avLst/>
          </a:prstGeom>
          <a:solidFill>
            <a:schemeClr val="accent3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622C86-A24F-4F12-8C98-2DE7198A3482}"/>
              </a:ext>
            </a:extLst>
          </p:cNvPr>
          <p:cNvSpPr/>
          <p:nvPr/>
        </p:nvSpPr>
        <p:spPr>
          <a:xfrm>
            <a:off x="7615715" y="-12149"/>
            <a:ext cx="1530000" cy="1563329"/>
          </a:xfrm>
          <a:prstGeom prst="rect">
            <a:avLst/>
          </a:prstGeom>
          <a:solidFill>
            <a:schemeClr val="accent4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8300E2-9317-43ED-B1BF-1BEF7BF89DB3}"/>
              </a:ext>
            </a:extLst>
          </p:cNvPr>
          <p:cNvSpPr/>
          <p:nvPr/>
        </p:nvSpPr>
        <p:spPr>
          <a:xfrm>
            <a:off x="10662000" y="-12149"/>
            <a:ext cx="1530000" cy="1563329"/>
          </a:xfrm>
          <a:prstGeom prst="rect">
            <a:avLst/>
          </a:prstGeom>
          <a:solidFill>
            <a:schemeClr val="accent6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49BDE-1FAE-4CA4-B3CF-A7954680A16C}"/>
              </a:ext>
            </a:extLst>
          </p:cNvPr>
          <p:cNvSpPr txBox="1"/>
          <p:nvPr/>
        </p:nvSpPr>
        <p:spPr>
          <a:xfrm>
            <a:off x="832466" y="313442"/>
            <a:ext cx="10527069" cy="7495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800" b="1" dirty="0">
                <a:solidFill>
                  <a:srgbClr val="FFFFFF"/>
                </a:solidFill>
              </a:rPr>
              <a:t>Articulate #myskills</a:t>
            </a:r>
          </a:p>
        </p:txBody>
      </p:sp>
      <p:pic>
        <p:nvPicPr>
          <p:cNvPr id="25" name="Google Shape;42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53" y="5046684"/>
            <a:ext cx="12228576" cy="17776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22C010D-6566-4FE6-8FBE-B28D58642B9D}"/>
              </a:ext>
            </a:extLst>
          </p:cNvPr>
          <p:cNvCxnSpPr>
            <a:cxnSpLocks/>
          </p:cNvCxnSpPr>
          <p:nvPr/>
        </p:nvCxnSpPr>
        <p:spPr>
          <a:xfrm>
            <a:off x="2803681" y="43370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219CE10-7DA4-456E-9210-A7C1CA0C3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2375040"/>
            <a:ext cx="2726344" cy="2736632"/>
          </a:xfrm>
          <a:prstGeom prst="rect">
            <a:avLst/>
          </a:prstGeom>
        </p:spPr>
      </p:pic>
      <p:pic>
        <p:nvPicPr>
          <p:cNvPr id="19" name="Picture 18" descr="Text, logo&#10;&#10;Description automatically generated">
            <a:extLst>
              <a:ext uri="{FF2B5EF4-FFF2-40B4-BE49-F238E27FC236}">
                <a16:creationId xmlns:a16="http://schemas.microsoft.com/office/drawing/2014/main" id="{D8D17EAE-7340-3A46-B623-C89C49EBF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" y="22612"/>
            <a:ext cx="2184774" cy="1434938"/>
          </a:xfrm>
          <a:prstGeom prst="rect">
            <a:avLst/>
          </a:prstGeom>
        </p:spPr>
      </p:pic>
      <p:pic>
        <p:nvPicPr>
          <p:cNvPr id="21" name="Picture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24534BD-9BB0-BD42-99B5-FD087545A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30" y="-17394"/>
            <a:ext cx="2406087" cy="15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752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B98F896-49D1-49D2-96A4-972DA453A7F3}"/>
              </a:ext>
            </a:extLst>
          </p:cNvPr>
          <p:cNvSpPr/>
          <p:nvPr/>
        </p:nvSpPr>
        <p:spPr>
          <a:xfrm>
            <a:off x="0" y="-12149"/>
            <a:ext cx="1530000" cy="1563329"/>
          </a:xfrm>
          <a:prstGeom prst="rect">
            <a:avLst/>
          </a:prstGeom>
          <a:solidFill>
            <a:schemeClr val="bg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E9436-3D54-4E86-85B9-9B109C8E8A8F}"/>
              </a:ext>
            </a:extLst>
          </p:cNvPr>
          <p:cNvSpPr txBox="1"/>
          <p:nvPr/>
        </p:nvSpPr>
        <p:spPr>
          <a:xfrm>
            <a:off x="1530000" y="1925441"/>
            <a:ext cx="93955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2000" dirty="0">
                <a:solidFill>
                  <a:srgbClr val="373736"/>
                </a:solidFill>
              </a:rPr>
              <a:t>I use my </a:t>
            </a:r>
            <a:r>
              <a:rPr lang="en-GB" sz="2000" b="1" dirty="0">
                <a:solidFill>
                  <a:schemeClr val="accent1"/>
                </a:solidFill>
              </a:rPr>
              <a:t>Problem Solving </a:t>
            </a:r>
            <a:r>
              <a:rPr lang="en-GB" sz="2000" dirty="0">
                <a:solidFill>
                  <a:srgbClr val="373736"/>
                </a:solidFill>
              </a:rPr>
              <a:t>skills when….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3F5C64-2998-4D3B-8721-04DB56448005}"/>
              </a:ext>
            </a:extLst>
          </p:cNvPr>
          <p:cNvCxnSpPr>
            <a:cxnSpLocks/>
          </p:cNvCxnSpPr>
          <p:nvPr/>
        </p:nvCxnSpPr>
        <p:spPr>
          <a:xfrm>
            <a:off x="2803681" y="27368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263275-BB89-4980-B52F-DE18FC04144B}"/>
              </a:ext>
            </a:extLst>
          </p:cNvPr>
          <p:cNvCxnSpPr>
            <a:cxnSpLocks/>
          </p:cNvCxnSpPr>
          <p:nvPr/>
        </p:nvCxnSpPr>
        <p:spPr>
          <a:xfrm>
            <a:off x="2803681" y="32702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2C010D-6566-4FE6-8FBE-B28D58642B9D}"/>
              </a:ext>
            </a:extLst>
          </p:cNvPr>
          <p:cNvCxnSpPr>
            <a:cxnSpLocks/>
          </p:cNvCxnSpPr>
          <p:nvPr/>
        </p:nvCxnSpPr>
        <p:spPr>
          <a:xfrm>
            <a:off x="2803681" y="38036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F3364D8-789E-4D46-A96D-A8051A29FF8F}"/>
              </a:ext>
            </a:extLst>
          </p:cNvPr>
          <p:cNvSpPr/>
          <p:nvPr/>
        </p:nvSpPr>
        <p:spPr>
          <a:xfrm>
            <a:off x="9138858" y="-12149"/>
            <a:ext cx="1530000" cy="1563329"/>
          </a:xfrm>
          <a:prstGeom prst="rect">
            <a:avLst/>
          </a:prstGeom>
          <a:solidFill>
            <a:schemeClr val="accent5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F6922-0321-4E3B-8A8E-2C3F1D582AA2}"/>
              </a:ext>
            </a:extLst>
          </p:cNvPr>
          <p:cNvSpPr/>
          <p:nvPr/>
        </p:nvSpPr>
        <p:spPr>
          <a:xfrm>
            <a:off x="1523143" y="-12149"/>
            <a:ext cx="1530000" cy="1563329"/>
          </a:xfrm>
          <a:prstGeom prst="rect">
            <a:avLst/>
          </a:prstGeom>
          <a:solidFill>
            <a:schemeClr val="tx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0FA791-865E-4129-936E-B72B55A29D62}"/>
              </a:ext>
            </a:extLst>
          </p:cNvPr>
          <p:cNvSpPr/>
          <p:nvPr/>
        </p:nvSpPr>
        <p:spPr>
          <a:xfrm>
            <a:off x="3046286" y="-12149"/>
            <a:ext cx="1530000" cy="1563329"/>
          </a:xfrm>
          <a:prstGeom prst="rect">
            <a:avLst/>
          </a:prstGeom>
          <a:solidFill>
            <a:schemeClr val="accent1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9F54F6-02B9-4DF0-A633-826CDE0B1033}"/>
              </a:ext>
            </a:extLst>
          </p:cNvPr>
          <p:cNvSpPr/>
          <p:nvPr/>
        </p:nvSpPr>
        <p:spPr>
          <a:xfrm>
            <a:off x="4569429" y="-12149"/>
            <a:ext cx="1530000" cy="1563329"/>
          </a:xfrm>
          <a:prstGeom prst="rect">
            <a:avLst/>
          </a:prstGeom>
          <a:solidFill>
            <a:schemeClr val="accent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A216DC-32EC-437E-B368-55EA6B7600E9}"/>
              </a:ext>
            </a:extLst>
          </p:cNvPr>
          <p:cNvSpPr/>
          <p:nvPr/>
        </p:nvSpPr>
        <p:spPr>
          <a:xfrm>
            <a:off x="6092572" y="-12149"/>
            <a:ext cx="1530000" cy="1563329"/>
          </a:xfrm>
          <a:prstGeom prst="rect">
            <a:avLst/>
          </a:prstGeom>
          <a:solidFill>
            <a:schemeClr val="accent3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622C86-A24F-4F12-8C98-2DE7198A3482}"/>
              </a:ext>
            </a:extLst>
          </p:cNvPr>
          <p:cNvSpPr/>
          <p:nvPr/>
        </p:nvSpPr>
        <p:spPr>
          <a:xfrm>
            <a:off x="7615715" y="-12149"/>
            <a:ext cx="1530000" cy="1563329"/>
          </a:xfrm>
          <a:prstGeom prst="rect">
            <a:avLst/>
          </a:prstGeom>
          <a:solidFill>
            <a:schemeClr val="accent4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8300E2-9317-43ED-B1BF-1BEF7BF89DB3}"/>
              </a:ext>
            </a:extLst>
          </p:cNvPr>
          <p:cNvSpPr/>
          <p:nvPr/>
        </p:nvSpPr>
        <p:spPr>
          <a:xfrm>
            <a:off x="10662000" y="-12149"/>
            <a:ext cx="1530000" cy="1563329"/>
          </a:xfrm>
          <a:prstGeom prst="rect">
            <a:avLst/>
          </a:prstGeom>
          <a:solidFill>
            <a:schemeClr val="accent6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49BDE-1FAE-4CA4-B3CF-A7954680A16C}"/>
              </a:ext>
            </a:extLst>
          </p:cNvPr>
          <p:cNvSpPr txBox="1"/>
          <p:nvPr/>
        </p:nvSpPr>
        <p:spPr>
          <a:xfrm>
            <a:off x="832466" y="313442"/>
            <a:ext cx="10527069" cy="7495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800" b="1" dirty="0">
                <a:solidFill>
                  <a:srgbClr val="FFFFFF"/>
                </a:solidFill>
              </a:rPr>
              <a:t>Articulate #myskills</a:t>
            </a:r>
          </a:p>
        </p:txBody>
      </p:sp>
      <p:pic>
        <p:nvPicPr>
          <p:cNvPr id="25" name="Google Shape;42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53" y="5046684"/>
            <a:ext cx="12228576" cy="17776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22C010D-6566-4FE6-8FBE-B28D58642B9D}"/>
              </a:ext>
            </a:extLst>
          </p:cNvPr>
          <p:cNvCxnSpPr>
            <a:cxnSpLocks/>
          </p:cNvCxnSpPr>
          <p:nvPr/>
        </p:nvCxnSpPr>
        <p:spPr>
          <a:xfrm>
            <a:off x="2803681" y="43370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219CE10-7DA4-456E-9210-A7C1CA0C3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2380184"/>
            <a:ext cx="2726344" cy="2726344"/>
          </a:xfrm>
          <a:prstGeom prst="rect">
            <a:avLst/>
          </a:prstGeom>
        </p:spPr>
      </p:pic>
      <p:pic>
        <p:nvPicPr>
          <p:cNvPr id="19" name="Picture 18" descr="Text, logo&#10;&#10;Description automatically generated">
            <a:extLst>
              <a:ext uri="{FF2B5EF4-FFF2-40B4-BE49-F238E27FC236}">
                <a16:creationId xmlns:a16="http://schemas.microsoft.com/office/drawing/2014/main" id="{F89AF77A-0BF1-C441-A86C-290139A04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" y="22612"/>
            <a:ext cx="2184774" cy="1434938"/>
          </a:xfrm>
          <a:prstGeom prst="rect">
            <a:avLst/>
          </a:prstGeom>
        </p:spPr>
      </p:pic>
      <p:pic>
        <p:nvPicPr>
          <p:cNvPr id="21" name="Picture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9520B1A-7D06-644E-8DA7-CEB323E5D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30" y="-17394"/>
            <a:ext cx="2406087" cy="15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0549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B98F896-49D1-49D2-96A4-972DA453A7F3}"/>
              </a:ext>
            </a:extLst>
          </p:cNvPr>
          <p:cNvSpPr/>
          <p:nvPr/>
        </p:nvSpPr>
        <p:spPr>
          <a:xfrm>
            <a:off x="0" y="-12149"/>
            <a:ext cx="1530000" cy="1563329"/>
          </a:xfrm>
          <a:prstGeom prst="rect">
            <a:avLst/>
          </a:prstGeom>
          <a:solidFill>
            <a:schemeClr val="bg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E9436-3D54-4E86-85B9-9B109C8E8A8F}"/>
              </a:ext>
            </a:extLst>
          </p:cNvPr>
          <p:cNvSpPr txBox="1"/>
          <p:nvPr/>
        </p:nvSpPr>
        <p:spPr>
          <a:xfrm>
            <a:off x="1530000" y="1925441"/>
            <a:ext cx="9395538" cy="312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2000" dirty="0">
                <a:solidFill>
                  <a:srgbClr val="373736"/>
                </a:solidFill>
              </a:rPr>
              <a:t>I use my </a:t>
            </a:r>
            <a:r>
              <a:rPr lang="en-GB" sz="2000" b="1" dirty="0">
                <a:solidFill>
                  <a:schemeClr val="accent2"/>
                </a:solidFill>
              </a:rPr>
              <a:t>Creativity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  <a:r>
              <a:rPr lang="en-GB" sz="2000" dirty="0">
                <a:solidFill>
                  <a:srgbClr val="373736"/>
                </a:solidFill>
              </a:rPr>
              <a:t>skills when….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3F5C64-2998-4D3B-8721-04DB56448005}"/>
              </a:ext>
            </a:extLst>
          </p:cNvPr>
          <p:cNvCxnSpPr>
            <a:cxnSpLocks/>
          </p:cNvCxnSpPr>
          <p:nvPr/>
        </p:nvCxnSpPr>
        <p:spPr>
          <a:xfrm>
            <a:off x="2803681" y="27368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263275-BB89-4980-B52F-DE18FC04144B}"/>
              </a:ext>
            </a:extLst>
          </p:cNvPr>
          <p:cNvCxnSpPr>
            <a:cxnSpLocks/>
          </p:cNvCxnSpPr>
          <p:nvPr/>
        </p:nvCxnSpPr>
        <p:spPr>
          <a:xfrm>
            <a:off x="2803681" y="32702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2C010D-6566-4FE6-8FBE-B28D58642B9D}"/>
              </a:ext>
            </a:extLst>
          </p:cNvPr>
          <p:cNvCxnSpPr>
            <a:cxnSpLocks/>
          </p:cNvCxnSpPr>
          <p:nvPr/>
        </p:nvCxnSpPr>
        <p:spPr>
          <a:xfrm>
            <a:off x="2803681" y="38036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F3364D8-789E-4D46-A96D-A8051A29FF8F}"/>
              </a:ext>
            </a:extLst>
          </p:cNvPr>
          <p:cNvSpPr/>
          <p:nvPr/>
        </p:nvSpPr>
        <p:spPr>
          <a:xfrm>
            <a:off x="9138858" y="-12149"/>
            <a:ext cx="1530000" cy="1563329"/>
          </a:xfrm>
          <a:prstGeom prst="rect">
            <a:avLst/>
          </a:prstGeom>
          <a:solidFill>
            <a:schemeClr val="accent5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F6922-0321-4E3B-8A8E-2C3F1D582AA2}"/>
              </a:ext>
            </a:extLst>
          </p:cNvPr>
          <p:cNvSpPr/>
          <p:nvPr/>
        </p:nvSpPr>
        <p:spPr>
          <a:xfrm>
            <a:off x="1523143" y="-12149"/>
            <a:ext cx="1530000" cy="1563329"/>
          </a:xfrm>
          <a:prstGeom prst="rect">
            <a:avLst/>
          </a:prstGeom>
          <a:solidFill>
            <a:schemeClr val="tx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0FA791-865E-4129-936E-B72B55A29D62}"/>
              </a:ext>
            </a:extLst>
          </p:cNvPr>
          <p:cNvSpPr/>
          <p:nvPr/>
        </p:nvSpPr>
        <p:spPr>
          <a:xfrm>
            <a:off x="3046286" y="-12149"/>
            <a:ext cx="1530000" cy="1563329"/>
          </a:xfrm>
          <a:prstGeom prst="rect">
            <a:avLst/>
          </a:prstGeom>
          <a:solidFill>
            <a:schemeClr val="accent1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9F54F6-02B9-4DF0-A633-826CDE0B1033}"/>
              </a:ext>
            </a:extLst>
          </p:cNvPr>
          <p:cNvSpPr/>
          <p:nvPr/>
        </p:nvSpPr>
        <p:spPr>
          <a:xfrm>
            <a:off x="4569429" y="-12149"/>
            <a:ext cx="1530000" cy="1563329"/>
          </a:xfrm>
          <a:prstGeom prst="rect">
            <a:avLst/>
          </a:prstGeom>
          <a:solidFill>
            <a:schemeClr val="accent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A216DC-32EC-437E-B368-55EA6B7600E9}"/>
              </a:ext>
            </a:extLst>
          </p:cNvPr>
          <p:cNvSpPr/>
          <p:nvPr/>
        </p:nvSpPr>
        <p:spPr>
          <a:xfrm>
            <a:off x="6092572" y="-12149"/>
            <a:ext cx="1530000" cy="1563329"/>
          </a:xfrm>
          <a:prstGeom prst="rect">
            <a:avLst/>
          </a:prstGeom>
          <a:solidFill>
            <a:schemeClr val="accent3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622C86-A24F-4F12-8C98-2DE7198A3482}"/>
              </a:ext>
            </a:extLst>
          </p:cNvPr>
          <p:cNvSpPr/>
          <p:nvPr/>
        </p:nvSpPr>
        <p:spPr>
          <a:xfrm>
            <a:off x="7615715" y="-12149"/>
            <a:ext cx="1530000" cy="1563329"/>
          </a:xfrm>
          <a:prstGeom prst="rect">
            <a:avLst/>
          </a:prstGeom>
          <a:solidFill>
            <a:schemeClr val="accent4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8300E2-9317-43ED-B1BF-1BEF7BF89DB3}"/>
              </a:ext>
            </a:extLst>
          </p:cNvPr>
          <p:cNvSpPr/>
          <p:nvPr/>
        </p:nvSpPr>
        <p:spPr>
          <a:xfrm>
            <a:off x="10662000" y="-12149"/>
            <a:ext cx="1530000" cy="1563329"/>
          </a:xfrm>
          <a:prstGeom prst="rect">
            <a:avLst/>
          </a:prstGeom>
          <a:solidFill>
            <a:schemeClr val="accent6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49BDE-1FAE-4CA4-B3CF-A7954680A16C}"/>
              </a:ext>
            </a:extLst>
          </p:cNvPr>
          <p:cNvSpPr txBox="1"/>
          <p:nvPr/>
        </p:nvSpPr>
        <p:spPr>
          <a:xfrm>
            <a:off x="832466" y="313442"/>
            <a:ext cx="10527069" cy="7495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800" b="1" dirty="0">
                <a:solidFill>
                  <a:srgbClr val="FFFFFF"/>
                </a:solidFill>
              </a:rPr>
              <a:t>Articulate #myskills</a:t>
            </a:r>
          </a:p>
        </p:txBody>
      </p:sp>
      <p:pic>
        <p:nvPicPr>
          <p:cNvPr id="25" name="Google Shape;42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53" y="5046684"/>
            <a:ext cx="12228576" cy="17776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22C010D-6566-4FE6-8FBE-B28D58642B9D}"/>
              </a:ext>
            </a:extLst>
          </p:cNvPr>
          <p:cNvCxnSpPr>
            <a:cxnSpLocks/>
          </p:cNvCxnSpPr>
          <p:nvPr/>
        </p:nvCxnSpPr>
        <p:spPr>
          <a:xfrm>
            <a:off x="2803681" y="43370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219CE10-7DA4-456E-9210-A7C1CA0C3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2380184"/>
            <a:ext cx="2726344" cy="2726344"/>
          </a:xfrm>
          <a:prstGeom prst="rect">
            <a:avLst/>
          </a:prstGeom>
        </p:spPr>
      </p:pic>
      <p:pic>
        <p:nvPicPr>
          <p:cNvPr id="19" name="Picture 18" descr="Text, logo&#10;&#10;Description automatically generated">
            <a:extLst>
              <a:ext uri="{FF2B5EF4-FFF2-40B4-BE49-F238E27FC236}">
                <a16:creationId xmlns:a16="http://schemas.microsoft.com/office/drawing/2014/main" id="{BF8BE269-254B-F04C-9D3B-632EC80B7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" y="22612"/>
            <a:ext cx="2184774" cy="1434938"/>
          </a:xfrm>
          <a:prstGeom prst="rect">
            <a:avLst/>
          </a:prstGeom>
        </p:spPr>
      </p:pic>
      <p:pic>
        <p:nvPicPr>
          <p:cNvPr id="21" name="Picture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743638F-DC8C-684E-8769-8E4C5E9A3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30" y="-17394"/>
            <a:ext cx="2406087" cy="15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4792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B98F896-49D1-49D2-96A4-972DA453A7F3}"/>
              </a:ext>
            </a:extLst>
          </p:cNvPr>
          <p:cNvSpPr/>
          <p:nvPr/>
        </p:nvSpPr>
        <p:spPr>
          <a:xfrm>
            <a:off x="0" y="-12149"/>
            <a:ext cx="1530000" cy="1563329"/>
          </a:xfrm>
          <a:prstGeom prst="rect">
            <a:avLst/>
          </a:prstGeom>
          <a:solidFill>
            <a:schemeClr val="bg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E9436-3D54-4E86-85B9-9B109C8E8A8F}"/>
              </a:ext>
            </a:extLst>
          </p:cNvPr>
          <p:cNvSpPr txBox="1"/>
          <p:nvPr/>
        </p:nvSpPr>
        <p:spPr>
          <a:xfrm>
            <a:off x="1530000" y="1925441"/>
            <a:ext cx="93955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2000" dirty="0">
                <a:solidFill>
                  <a:srgbClr val="373736"/>
                </a:solidFill>
              </a:rPr>
              <a:t>I use my </a:t>
            </a:r>
            <a:r>
              <a:rPr lang="en-GB" sz="2000" b="1" dirty="0">
                <a:solidFill>
                  <a:schemeClr val="accent3"/>
                </a:solidFill>
              </a:rPr>
              <a:t>Staying Positive </a:t>
            </a:r>
            <a:r>
              <a:rPr lang="en-GB" sz="2000" dirty="0">
                <a:solidFill>
                  <a:srgbClr val="373736"/>
                </a:solidFill>
              </a:rPr>
              <a:t>skills when….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3F5C64-2998-4D3B-8721-04DB56448005}"/>
              </a:ext>
            </a:extLst>
          </p:cNvPr>
          <p:cNvCxnSpPr>
            <a:cxnSpLocks/>
          </p:cNvCxnSpPr>
          <p:nvPr/>
        </p:nvCxnSpPr>
        <p:spPr>
          <a:xfrm>
            <a:off x="2803681" y="27368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263275-BB89-4980-B52F-DE18FC04144B}"/>
              </a:ext>
            </a:extLst>
          </p:cNvPr>
          <p:cNvCxnSpPr>
            <a:cxnSpLocks/>
          </p:cNvCxnSpPr>
          <p:nvPr/>
        </p:nvCxnSpPr>
        <p:spPr>
          <a:xfrm>
            <a:off x="2803681" y="32702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2C010D-6566-4FE6-8FBE-B28D58642B9D}"/>
              </a:ext>
            </a:extLst>
          </p:cNvPr>
          <p:cNvCxnSpPr>
            <a:cxnSpLocks/>
          </p:cNvCxnSpPr>
          <p:nvPr/>
        </p:nvCxnSpPr>
        <p:spPr>
          <a:xfrm>
            <a:off x="2803681" y="38036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F3364D8-789E-4D46-A96D-A8051A29FF8F}"/>
              </a:ext>
            </a:extLst>
          </p:cNvPr>
          <p:cNvSpPr/>
          <p:nvPr/>
        </p:nvSpPr>
        <p:spPr>
          <a:xfrm>
            <a:off x="9138858" y="-12149"/>
            <a:ext cx="1530000" cy="1563329"/>
          </a:xfrm>
          <a:prstGeom prst="rect">
            <a:avLst/>
          </a:prstGeom>
          <a:solidFill>
            <a:schemeClr val="accent5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F6922-0321-4E3B-8A8E-2C3F1D582AA2}"/>
              </a:ext>
            </a:extLst>
          </p:cNvPr>
          <p:cNvSpPr/>
          <p:nvPr/>
        </p:nvSpPr>
        <p:spPr>
          <a:xfrm>
            <a:off x="1523143" y="-12149"/>
            <a:ext cx="1530000" cy="1563329"/>
          </a:xfrm>
          <a:prstGeom prst="rect">
            <a:avLst/>
          </a:prstGeom>
          <a:solidFill>
            <a:schemeClr val="tx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0FA791-865E-4129-936E-B72B55A29D62}"/>
              </a:ext>
            </a:extLst>
          </p:cNvPr>
          <p:cNvSpPr/>
          <p:nvPr/>
        </p:nvSpPr>
        <p:spPr>
          <a:xfrm>
            <a:off x="3046286" y="-12149"/>
            <a:ext cx="1530000" cy="1563329"/>
          </a:xfrm>
          <a:prstGeom prst="rect">
            <a:avLst/>
          </a:prstGeom>
          <a:solidFill>
            <a:schemeClr val="accent1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9F54F6-02B9-4DF0-A633-826CDE0B1033}"/>
              </a:ext>
            </a:extLst>
          </p:cNvPr>
          <p:cNvSpPr/>
          <p:nvPr/>
        </p:nvSpPr>
        <p:spPr>
          <a:xfrm>
            <a:off x="4569429" y="-12149"/>
            <a:ext cx="1530000" cy="1563329"/>
          </a:xfrm>
          <a:prstGeom prst="rect">
            <a:avLst/>
          </a:prstGeom>
          <a:solidFill>
            <a:schemeClr val="accent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A216DC-32EC-437E-B368-55EA6B7600E9}"/>
              </a:ext>
            </a:extLst>
          </p:cNvPr>
          <p:cNvSpPr/>
          <p:nvPr/>
        </p:nvSpPr>
        <p:spPr>
          <a:xfrm>
            <a:off x="6092572" y="-12149"/>
            <a:ext cx="1530000" cy="1563329"/>
          </a:xfrm>
          <a:prstGeom prst="rect">
            <a:avLst/>
          </a:prstGeom>
          <a:solidFill>
            <a:schemeClr val="accent3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622C86-A24F-4F12-8C98-2DE7198A3482}"/>
              </a:ext>
            </a:extLst>
          </p:cNvPr>
          <p:cNvSpPr/>
          <p:nvPr/>
        </p:nvSpPr>
        <p:spPr>
          <a:xfrm>
            <a:off x="7615715" y="-12149"/>
            <a:ext cx="1530000" cy="1563329"/>
          </a:xfrm>
          <a:prstGeom prst="rect">
            <a:avLst/>
          </a:prstGeom>
          <a:solidFill>
            <a:schemeClr val="accent4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8300E2-9317-43ED-B1BF-1BEF7BF89DB3}"/>
              </a:ext>
            </a:extLst>
          </p:cNvPr>
          <p:cNvSpPr/>
          <p:nvPr/>
        </p:nvSpPr>
        <p:spPr>
          <a:xfrm>
            <a:off x="10662000" y="-12149"/>
            <a:ext cx="1530000" cy="1563329"/>
          </a:xfrm>
          <a:prstGeom prst="rect">
            <a:avLst/>
          </a:prstGeom>
          <a:solidFill>
            <a:schemeClr val="accent6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49BDE-1FAE-4CA4-B3CF-A7954680A16C}"/>
              </a:ext>
            </a:extLst>
          </p:cNvPr>
          <p:cNvSpPr txBox="1"/>
          <p:nvPr/>
        </p:nvSpPr>
        <p:spPr>
          <a:xfrm>
            <a:off x="832466" y="313442"/>
            <a:ext cx="10527069" cy="7495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800" b="1" dirty="0">
                <a:solidFill>
                  <a:srgbClr val="FFFFFF"/>
                </a:solidFill>
              </a:rPr>
              <a:t>Articulate #myskills</a:t>
            </a:r>
          </a:p>
        </p:txBody>
      </p:sp>
      <p:pic>
        <p:nvPicPr>
          <p:cNvPr id="25" name="Google Shape;42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53" y="5046684"/>
            <a:ext cx="12228576" cy="17776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22C010D-6566-4FE6-8FBE-B28D58642B9D}"/>
              </a:ext>
            </a:extLst>
          </p:cNvPr>
          <p:cNvCxnSpPr>
            <a:cxnSpLocks/>
          </p:cNvCxnSpPr>
          <p:nvPr/>
        </p:nvCxnSpPr>
        <p:spPr>
          <a:xfrm>
            <a:off x="2803681" y="43370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219CE10-7DA4-456E-9210-A7C1CA0C3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2380184"/>
            <a:ext cx="2726344" cy="2726344"/>
          </a:xfrm>
          <a:prstGeom prst="rect">
            <a:avLst/>
          </a:prstGeom>
        </p:spPr>
      </p:pic>
      <p:pic>
        <p:nvPicPr>
          <p:cNvPr id="19" name="Picture 18" descr="Text, logo&#10;&#10;Description automatically generated">
            <a:extLst>
              <a:ext uri="{FF2B5EF4-FFF2-40B4-BE49-F238E27FC236}">
                <a16:creationId xmlns:a16="http://schemas.microsoft.com/office/drawing/2014/main" id="{19D4AC16-FD19-CB4B-8FEA-20A39D598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" y="22612"/>
            <a:ext cx="2184774" cy="1434938"/>
          </a:xfrm>
          <a:prstGeom prst="rect">
            <a:avLst/>
          </a:prstGeom>
        </p:spPr>
      </p:pic>
      <p:pic>
        <p:nvPicPr>
          <p:cNvPr id="21" name="Picture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683DA8A-7BFE-E54D-8C95-C0916022B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30" y="-17394"/>
            <a:ext cx="2406087" cy="15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1887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B98F896-49D1-49D2-96A4-972DA453A7F3}"/>
              </a:ext>
            </a:extLst>
          </p:cNvPr>
          <p:cNvSpPr/>
          <p:nvPr/>
        </p:nvSpPr>
        <p:spPr>
          <a:xfrm>
            <a:off x="0" y="-12149"/>
            <a:ext cx="1530000" cy="1563329"/>
          </a:xfrm>
          <a:prstGeom prst="rect">
            <a:avLst/>
          </a:prstGeom>
          <a:solidFill>
            <a:schemeClr val="bg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E9436-3D54-4E86-85B9-9B109C8E8A8F}"/>
              </a:ext>
            </a:extLst>
          </p:cNvPr>
          <p:cNvSpPr txBox="1"/>
          <p:nvPr/>
        </p:nvSpPr>
        <p:spPr>
          <a:xfrm>
            <a:off x="1530000" y="1925441"/>
            <a:ext cx="9395538" cy="312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2000" dirty="0">
                <a:solidFill>
                  <a:srgbClr val="373736"/>
                </a:solidFill>
              </a:rPr>
              <a:t>I use my </a:t>
            </a:r>
            <a:r>
              <a:rPr lang="en-GB" sz="2000" b="1" dirty="0">
                <a:solidFill>
                  <a:schemeClr val="accent4"/>
                </a:solidFill>
              </a:rPr>
              <a:t>Aiming High </a:t>
            </a:r>
            <a:r>
              <a:rPr lang="en-GB" sz="2000" dirty="0">
                <a:solidFill>
                  <a:srgbClr val="373736"/>
                </a:solidFill>
              </a:rPr>
              <a:t>skills when….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3F5C64-2998-4D3B-8721-04DB56448005}"/>
              </a:ext>
            </a:extLst>
          </p:cNvPr>
          <p:cNvCxnSpPr>
            <a:cxnSpLocks/>
          </p:cNvCxnSpPr>
          <p:nvPr/>
        </p:nvCxnSpPr>
        <p:spPr>
          <a:xfrm>
            <a:off x="2803681" y="27368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263275-BB89-4980-B52F-DE18FC04144B}"/>
              </a:ext>
            </a:extLst>
          </p:cNvPr>
          <p:cNvCxnSpPr>
            <a:cxnSpLocks/>
          </p:cNvCxnSpPr>
          <p:nvPr/>
        </p:nvCxnSpPr>
        <p:spPr>
          <a:xfrm>
            <a:off x="2803681" y="32702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2C010D-6566-4FE6-8FBE-B28D58642B9D}"/>
              </a:ext>
            </a:extLst>
          </p:cNvPr>
          <p:cNvCxnSpPr>
            <a:cxnSpLocks/>
          </p:cNvCxnSpPr>
          <p:nvPr/>
        </p:nvCxnSpPr>
        <p:spPr>
          <a:xfrm>
            <a:off x="2803681" y="38036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F3364D8-789E-4D46-A96D-A8051A29FF8F}"/>
              </a:ext>
            </a:extLst>
          </p:cNvPr>
          <p:cNvSpPr/>
          <p:nvPr/>
        </p:nvSpPr>
        <p:spPr>
          <a:xfrm>
            <a:off x="9138858" y="-12149"/>
            <a:ext cx="1530000" cy="1563329"/>
          </a:xfrm>
          <a:prstGeom prst="rect">
            <a:avLst/>
          </a:prstGeom>
          <a:solidFill>
            <a:schemeClr val="accent5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F6922-0321-4E3B-8A8E-2C3F1D582AA2}"/>
              </a:ext>
            </a:extLst>
          </p:cNvPr>
          <p:cNvSpPr/>
          <p:nvPr/>
        </p:nvSpPr>
        <p:spPr>
          <a:xfrm>
            <a:off x="1523143" y="-12149"/>
            <a:ext cx="1530000" cy="1563329"/>
          </a:xfrm>
          <a:prstGeom prst="rect">
            <a:avLst/>
          </a:prstGeom>
          <a:solidFill>
            <a:schemeClr val="tx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0FA791-865E-4129-936E-B72B55A29D62}"/>
              </a:ext>
            </a:extLst>
          </p:cNvPr>
          <p:cNvSpPr/>
          <p:nvPr/>
        </p:nvSpPr>
        <p:spPr>
          <a:xfrm>
            <a:off x="3046286" y="-12149"/>
            <a:ext cx="1530000" cy="1563329"/>
          </a:xfrm>
          <a:prstGeom prst="rect">
            <a:avLst/>
          </a:prstGeom>
          <a:solidFill>
            <a:schemeClr val="accent1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9F54F6-02B9-4DF0-A633-826CDE0B1033}"/>
              </a:ext>
            </a:extLst>
          </p:cNvPr>
          <p:cNvSpPr/>
          <p:nvPr/>
        </p:nvSpPr>
        <p:spPr>
          <a:xfrm>
            <a:off x="4569429" y="-12149"/>
            <a:ext cx="1530000" cy="1563329"/>
          </a:xfrm>
          <a:prstGeom prst="rect">
            <a:avLst/>
          </a:prstGeom>
          <a:solidFill>
            <a:schemeClr val="accent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A216DC-32EC-437E-B368-55EA6B7600E9}"/>
              </a:ext>
            </a:extLst>
          </p:cNvPr>
          <p:cNvSpPr/>
          <p:nvPr/>
        </p:nvSpPr>
        <p:spPr>
          <a:xfrm>
            <a:off x="6092572" y="-12149"/>
            <a:ext cx="1530000" cy="1563329"/>
          </a:xfrm>
          <a:prstGeom prst="rect">
            <a:avLst/>
          </a:prstGeom>
          <a:solidFill>
            <a:schemeClr val="accent3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622C86-A24F-4F12-8C98-2DE7198A3482}"/>
              </a:ext>
            </a:extLst>
          </p:cNvPr>
          <p:cNvSpPr/>
          <p:nvPr/>
        </p:nvSpPr>
        <p:spPr>
          <a:xfrm>
            <a:off x="7615715" y="-12149"/>
            <a:ext cx="1530000" cy="1563329"/>
          </a:xfrm>
          <a:prstGeom prst="rect">
            <a:avLst/>
          </a:prstGeom>
          <a:solidFill>
            <a:schemeClr val="accent4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8300E2-9317-43ED-B1BF-1BEF7BF89DB3}"/>
              </a:ext>
            </a:extLst>
          </p:cNvPr>
          <p:cNvSpPr/>
          <p:nvPr/>
        </p:nvSpPr>
        <p:spPr>
          <a:xfrm>
            <a:off x="10662000" y="-12149"/>
            <a:ext cx="1530000" cy="1563329"/>
          </a:xfrm>
          <a:prstGeom prst="rect">
            <a:avLst/>
          </a:prstGeom>
          <a:solidFill>
            <a:schemeClr val="accent6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49BDE-1FAE-4CA4-B3CF-A7954680A16C}"/>
              </a:ext>
            </a:extLst>
          </p:cNvPr>
          <p:cNvSpPr txBox="1"/>
          <p:nvPr/>
        </p:nvSpPr>
        <p:spPr>
          <a:xfrm>
            <a:off x="832466" y="313442"/>
            <a:ext cx="10527069" cy="7495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800" b="1" dirty="0">
                <a:solidFill>
                  <a:srgbClr val="FFFFFF"/>
                </a:solidFill>
              </a:rPr>
              <a:t>Articulate #myskills</a:t>
            </a:r>
          </a:p>
        </p:txBody>
      </p:sp>
      <p:pic>
        <p:nvPicPr>
          <p:cNvPr id="25" name="Google Shape;42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53" y="5046684"/>
            <a:ext cx="12228576" cy="17776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22C010D-6566-4FE6-8FBE-B28D58642B9D}"/>
              </a:ext>
            </a:extLst>
          </p:cNvPr>
          <p:cNvCxnSpPr>
            <a:cxnSpLocks/>
          </p:cNvCxnSpPr>
          <p:nvPr/>
        </p:nvCxnSpPr>
        <p:spPr>
          <a:xfrm>
            <a:off x="2803681" y="43370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219CE10-7DA4-456E-9210-A7C1CA0C3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2380184"/>
            <a:ext cx="2726344" cy="2726344"/>
          </a:xfrm>
          <a:prstGeom prst="rect">
            <a:avLst/>
          </a:prstGeom>
        </p:spPr>
      </p:pic>
      <p:pic>
        <p:nvPicPr>
          <p:cNvPr id="19" name="Picture 18" descr="Text, logo&#10;&#10;Description automatically generated">
            <a:extLst>
              <a:ext uri="{FF2B5EF4-FFF2-40B4-BE49-F238E27FC236}">
                <a16:creationId xmlns:a16="http://schemas.microsoft.com/office/drawing/2014/main" id="{66C8066A-4ECD-DA45-AAE8-7913BCD65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" y="22612"/>
            <a:ext cx="2184774" cy="1434938"/>
          </a:xfrm>
          <a:prstGeom prst="rect">
            <a:avLst/>
          </a:prstGeom>
        </p:spPr>
      </p:pic>
      <p:pic>
        <p:nvPicPr>
          <p:cNvPr id="21" name="Picture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E598072-1D2B-BF4C-9B14-8861EF332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30" y="-17394"/>
            <a:ext cx="2406087" cy="15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6690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B98F896-49D1-49D2-96A4-972DA453A7F3}"/>
              </a:ext>
            </a:extLst>
          </p:cNvPr>
          <p:cNvSpPr/>
          <p:nvPr/>
        </p:nvSpPr>
        <p:spPr>
          <a:xfrm>
            <a:off x="0" y="-12149"/>
            <a:ext cx="1530000" cy="1563329"/>
          </a:xfrm>
          <a:prstGeom prst="rect">
            <a:avLst/>
          </a:prstGeom>
          <a:solidFill>
            <a:schemeClr val="bg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E9436-3D54-4E86-85B9-9B109C8E8A8F}"/>
              </a:ext>
            </a:extLst>
          </p:cNvPr>
          <p:cNvSpPr txBox="1"/>
          <p:nvPr/>
        </p:nvSpPr>
        <p:spPr>
          <a:xfrm>
            <a:off x="1530000" y="1925441"/>
            <a:ext cx="9395538" cy="312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2000" dirty="0">
                <a:solidFill>
                  <a:srgbClr val="373736"/>
                </a:solidFill>
              </a:rPr>
              <a:t>I use my </a:t>
            </a:r>
            <a:r>
              <a:rPr lang="en-GB" sz="2000" b="1" dirty="0">
                <a:solidFill>
                  <a:schemeClr val="accent5"/>
                </a:solidFill>
              </a:rPr>
              <a:t>Leadership</a:t>
            </a:r>
            <a:r>
              <a:rPr lang="en-GB" sz="2000" b="1" dirty="0">
                <a:solidFill>
                  <a:schemeClr val="accent4"/>
                </a:solidFill>
              </a:rPr>
              <a:t> </a:t>
            </a:r>
            <a:r>
              <a:rPr lang="en-GB" sz="2000" dirty="0">
                <a:solidFill>
                  <a:srgbClr val="373736"/>
                </a:solidFill>
              </a:rPr>
              <a:t>skills when….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3F5C64-2998-4D3B-8721-04DB56448005}"/>
              </a:ext>
            </a:extLst>
          </p:cNvPr>
          <p:cNvCxnSpPr>
            <a:cxnSpLocks/>
          </p:cNvCxnSpPr>
          <p:nvPr/>
        </p:nvCxnSpPr>
        <p:spPr>
          <a:xfrm>
            <a:off x="2803681" y="27368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263275-BB89-4980-B52F-DE18FC04144B}"/>
              </a:ext>
            </a:extLst>
          </p:cNvPr>
          <p:cNvCxnSpPr>
            <a:cxnSpLocks/>
          </p:cNvCxnSpPr>
          <p:nvPr/>
        </p:nvCxnSpPr>
        <p:spPr>
          <a:xfrm>
            <a:off x="2803681" y="32702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2C010D-6566-4FE6-8FBE-B28D58642B9D}"/>
              </a:ext>
            </a:extLst>
          </p:cNvPr>
          <p:cNvCxnSpPr>
            <a:cxnSpLocks/>
          </p:cNvCxnSpPr>
          <p:nvPr/>
        </p:nvCxnSpPr>
        <p:spPr>
          <a:xfrm>
            <a:off x="2803681" y="38036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F3364D8-789E-4D46-A96D-A8051A29FF8F}"/>
              </a:ext>
            </a:extLst>
          </p:cNvPr>
          <p:cNvSpPr/>
          <p:nvPr/>
        </p:nvSpPr>
        <p:spPr>
          <a:xfrm>
            <a:off x="9138858" y="-12149"/>
            <a:ext cx="1530000" cy="1563329"/>
          </a:xfrm>
          <a:prstGeom prst="rect">
            <a:avLst/>
          </a:prstGeom>
          <a:solidFill>
            <a:schemeClr val="accent5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F6922-0321-4E3B-8A8E-2C3F1D582AA2}"/>
              </a:ext>
            </a:extLst>
          </p:cNvPr>
          <p:cNvSpPr/>
          <p:nvPr/>
        </p:nvSpPr>
        <p:spPr>
          <a:xfrm>
            <a:off x="1523143" y="-12149"/>
            <a:ext cx="1530000" cy="1563329"/>
          </a:xfrm>
          <a:prstGeom prst="rect">
            <a:avLst/>
          </a:prstGeom>
          <a:solidFill>
            <a:schemeClr val="tx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0FA791-865E-4129-936E-B72B55A29D62}"/>
              </a:ext>
            </a:extLst>
          </p:cNvPr>
          <p:cNvSpPr/>
          <p:nvPr/>
        </p:nvSpPr>
        <p:spPr>
          <a:xfrm>
            <a:off x="3046286" y="-12149"/>
            <a:ext cx="1530000" cy="1563329"/>
          </a:xfrm>
          <a:prstGeom prst="rect">
            <a:avLst/>
          </a:prstGeom>
          <a:solidFill>
            <a:schemeClr val="accent1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9F54F6-02B9-4DF0-A633-826CDE0B1033}"/>
              </a:ext>
            </a:extLst>
          </p:cNvPr>
          <p:cNvSpPr/>
          <p:nvPr/>
        </p:nvSpPr>
        <p:spPr>
          <a:xfrm>
            <a:off x="4569429" y="-12149"/>
            <a:ext cx="1530000" cy="1563329"/>
          </a:xfrm>
          <a:prstGeom prst="rect">
            <a:avLst/>
          </a:prstGeom>
          <a:solidFill>
            <a:schemeClr val="accent2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A216DC-32EC-437E-B368-55EA6B7600E9}"/>
              </a:ext>
            </a:extLst>
          </p:cNvPr>
          <p:cNvSpPr/>
          <p:nvPr/>
        </p:nvSpPr>
        <p:spPr>
          <a:xfrm>
            <a:off x="6092572" y="-12149"/>
            <a:ext cx="1530000" cy="1563329"/>
          </a:xfrm>
          <a:prstGeom prst="rect">
            <a:avLst/>
          </a:prstGeom>
          <a:solidFill>
            <a:schemeClr val="accent3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622C86-A24F-4F12-8C98-2DE7198A3482}"/>
              </a:ext>
            </a:extLst>
          </p:cNvPr>
          <p:cNvSpPr/>
          <p:nvPr/>
        </p:nvSpPr>
        <p:spPr>
          <a:xfrm>
            <a:off x="7615715" y="-12149"/>
            <a:ext cx="1530000" cy="1563329"/>
          </a:xfrm>
          <a:prstGeom prst="rect">
            <a:avLst/>
          </a:prstGeom>
          <a:solidFill>
            <a:schemeClr val="accent4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8300E2-9317-43ED-B1BF-1BEF7BF89DB3}"/>
              </a:ext>
            </a:extLst>
          </p:cNvPr>
          <p:cNvSpPr/>
          <p:nvPr/>
        </p:nvSpPr>
        <p:spPr>
          <a:xfrm>
            <a:off x="10662000" y="-12149"/>
            <a:ext cx="1530000" cy="1563329"/>
          </a:xfrm>
          <a:prstGeom prst="rect">
            <a:avLst/>
          </a:prstGeom>
          <a:solidFill>
            <a:schemeClr val="accent6"/>
          </a:solidFill>
          <a:ln w="6350" cap="flat">
            <a:noFill/>
            <a:prstDash val="solid"/>
            <a:miter/>
          </a:ln>
          <a:effectLst/>
        </p:spPr>
        <p:txBody>
          <a:bodyPr lIns="108000" tIns="108000" rIns="108000" bIns="108000" anchor="ctr"/>
          <a:lstStyle/>
          <a:p>
            <a:pPr algn="ctr"/>
            <a:endParaRPr lang="en-GB" dirty="0">
              <a:solidFill>
                <a:schemeClr val="tx1"/>
              </a:solidFill>
              <a:latin typeface="NimbusSan" panose="00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49BDE-1FAE-4CA4-B3CF-A7954680A16C}"/>
              </a:ext>
            </a:extLst>
          </p:cNvPr>
          <p:cNvSpPr txBox="1"/>
          <p:nvPr/>
        </p:nvSpPr>
        <p:spPr>
          <a:xfrm>
            <a:off x="832466" y="313442"/>
            <a:ext cx="10527069" cy="7495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800" b="1" dirty="0">
                <a:solidFill>
                  <a:srgbClr val="FFFFFF"/>
                </a:solidFill>
              </a:rPr>
              <a:t>Articulate #myskills</a:t>
            </a:r>
          </a:p>
        </p:txBody>
      </p:sp>
      <p:pic>
        <p:nvPicPr>
          <p:cNvPr id="25" name="Google Shape;42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53" y="5046684"/>
            <a:ext cx="12228576" cy="17776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22C010D-6566-4FE6-8FBE-B28D58642B9D}"/>
              </a:ext>
            </a:extLst>
          </p:cNvPr>
          <p:cNvCxnSpPr>
            <a:cxnSpLocks/>
          </p:cNvCxnSpPr>
          <p:nvPr/>
        </p:nvCxnSpPr>
        <p:spPr>
          <a:xfrm>
            <a:off x="2803681" y="4337099"/>
            <a:ext cx="8648700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219CE10-7DA4-456E-9210-A7C1CA0C3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" y="2380184"/>
            <a:ext cx="2716094" cy="2726344"/>
          </a:xfrm>
          <a:prstGeom prst="rect">
            <a:avLst/>
          </a:prstGeom>
        </p:spPr>
      </p:pic>
      <p:pic>
        <p:nvPicPr>
          <p:cNvPr id="19" name="Picture 18" descr="Text, logo&#10;&#10;Description automatically generated">
            <a:extLst>
              <a:ext uri="{FF2B5EF4-FFF2-40B4-BE49-F238E27FC236}">
                <a16:creationId xmlns:a16="http://schemas.microsoft.com/office/drawing/2014/main" id="{09FA7E31-A7DD-6541-81E8-A90A875E9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" y="22612"/>
            <a:ext cx="2184774" cy="1434938"/>
          </a:xfrm>
          <a:prstGeom prst="rect">
            <a:avLst/>
          </a:prstGeom>
        </p:spPr>
      </p:pic>
      <p:pic>
        <p:nvPicPr>
          <p:cNvPr id="21" name="Picture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9D871F7-66D2-FA4E-B776-8857B0BD7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30" y="-17394"/>
            <a:ext cx="2406087" cy="15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6170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Essentials">
  <a:themeElements>
    <a:clrScheme name="Essentials">
      <a:dk1>
        <a:srgbClr val="373736"/>
      </a:dk1>
      <a:lt1>
        <a:srgbClr val="878786"/>
      </a:lt1>
      <a:dk2>
        <a:srgbClr val="E6362B"/>
      </a:dk2>
      <a:lt2>
        <a:srgbClr val="CA0F50"/>
      </a:lt2>
      <a:accent1>
        <a:srgbClr val="ED6F28"/>
      </a:accent1>
      <a:accent2>
        <a:srgbClr val="F8B234"/>
      </a:accent2>
      <a:accent3>
        <a:srgbClr val="93C356"/>
      </a:accent3>
      <a:accent4>
        <a:srgbClr val="33AB56"/>
      </a:accent4>
      <a:accent5>
        <a:srgbClr val="81C6D1"/>
      </a:accent5>
      <a:accent6>
        <a:srgbClr val="12AFDC"/>
      </a:accent6>
      <a:hlink>
        <a:srgbClr val="12AFDC"/>
      </a:hlink>
      <a:folHlink>
        <a:srgbClr val="CA0F50"/>
      </a:folHlink>
    </a:clrScheme>
    <a:fontScheme name="Essential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20000"/>
            <a:lumOff val="80000"/>
          </a:schemeClr>
        </a:solidFill>
        <a:ln w="12700">
          <a:solidFill>
            <a:schemeClr val="bg1"/>
          </a:solidFill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prstDash val="solid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10000"/>
          </a:lnSpc>
          <a:defRPr sz="1600" dirty="0" err="1" smtClean="0">
            <a:solidFill>
              <a:srgbClr val="37373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kills Builder slides.potx" id="{3C5B4686-678E-4B04-92DA-0F5A0C574EDA}" vid="{CCCC51BA-4BA5-421C-A516-C30BD06491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Skills Builder slides</Template>
  <TotalTime>16964</TotalTime>
  <Words>111</Words>
  <Application>Microsoft Macintosh PowerPoint</Application>
  <PresentationFormat>Widescreen</PresentationFormat>
  <Paragraphs>22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MarketPro-Bold</vt:lpstr>
      <vt:lpstr>Calibri</vt:lpstr>
      <vt:lpstr>Arial</vt:lpstr>
      <vt:lpstr>NimbusSan</vt:lpstr>
      <vt:lpstr>Essentials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Camp</dc:creator>
  <cp:lastModifiedBy>Ross Bennett</cp:lastModifiedBy>
  <cp:revision>140</cp:revision>
  <dcterms:created xsi:type="dcterms:W3CDTF">2020-09-10T13:59:29Z</dcterms:created>
  <dcterms:modified xsi:type="dcterms:W3CDTF">2021-04-23T15:03:41Z</dcterms:modified>
</cp:coreProperties>
</file>