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7" r:id="rId5"/>
    <p:sldId id="268" r:id="rId6"/>
    <p:sldId id="269" r:id="rId7"/>
    <p:sldId id="270" r:id="rId8"/>
    <p:sldId id="271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94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7776864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0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0352" y="699541"/>
            <a:ext cx="1224136" cy="37444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699541"/>
            <a:ext cx="7488832" cy="37444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05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3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388296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316288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9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51335"/>
            <a:ext cx="4389884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631156"/>
            <a:ext cx="438988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319462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1946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9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7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71551"/>
            <a:ext cx="3008313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1550"/>
            <a:ext cx="5111750" cy="3724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19623"/>
            <a:ext cx="3008313" cy="30963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67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600450"/>
            <a:ext cx="88559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04" y="699541"/>
            <a:ext cx="8855968" cy="28461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4025503"/>
            <a:ext cx="8855968" cy="418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48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3EA4-A9A1-4003-B47B-4EBBF63D1C1C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C472-2781-4E96-900E-BD3DBA194C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9725"/>
          <a:stretch/>
        </p:blipFill>
        <p:spPr>
          <a:xfrm>
            <a:off x="0" y="0"/>
            <a:ext cx="9144000" cy="650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7339"/>
          <a:stretch/>
        </p:blipFill>
        <p:spPr>
          <a:xfrm>
            <a:off x="-8409" y="4342028"/>
            <a:ext cx="9144000" cy="8014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512" y="4342028"/>
            <a:ext cx="2578671" cy="60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21438779">
            <a:off x="2635268" y="4307851"/>
            <a:ext cx="2470235" cy="37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00151"/>
            <a:ext cx="8856984" cy="329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8856984" cy="507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77ADA9-005B-4EBE-8D17-BD5559FC713C}"/>
              </a:ext>
            </a:extLst>
          </p:cNvPr>
          <p:cNvSpPr/>
          <p:nvPr userDrawn="1"/>
        </p:nvSpPr>
        <p:spPr>
          <a:xfrm>
            <a:off x="8037908" y="351407"/>
            <a:ext cx="648072" cy="12445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Comforta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National Careers Week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Jobs People Do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39952" y="2643758"/>
            <a:ext cx="5418684" cy="2429454"/>
            <a:chOff x="2691496" y="-826008"/>
            <a:chExt cx="9883180" cy="44311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496" y="-826008"/>
              <a:ext cx="9883180" cy="3607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718" y="1104779"/>
              <a:ext cx="3371850" cy="2500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415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Joe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5760640" cy="3315815"/>
          </a:xfrm>
        </p:spPr>
        <p:txBody>
          <a:bodyPr>
            <a:normAutofit/>
          </a:bodyPr>
          <a:lstStyle/>
          <a:p>
            <a:r>
              <a:rPr lang="en-US" sz="2000" dirty="0"/>
              <a:t>He has to be at work before 7 every morning</a:t>
            </a:r>
          </a:p>
          <a:p>
            <a:r>
              <a:rPr lang="en-US" sz="2000" dirty="0"/>
              <a:t>He needs to follow instructions carefully</a:t>
            </a:r>
          </a:p>
          <a:p>
            <a:r>
              <a:rPr lang="en-US" sz="2000" dirty="0"/>
              <a:t>He needs to know about germs and common illnesses</a:t>
            </a:r>
          </a:p>
          <a:p>
            <a:r>
              <a:rPr lang="en-US" sz="2000" dirty="0"/>
              <a:t>People trust him with their most precious things</a:t>
            </a:r>
          </a:p>
          <a:p>
            <a:r>
              <a:rPr lang="en-US" sz="2000" dirty="0"/>
              <a:t>He often has to clean up toys and games</a:t>
            </a:r>
          </a:p>
          <a:p>
            <a:r>
              <a:rPr lang="en-US" sz="2000" dirty="0"/>
              <a:t>He’s a worker in a nursery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2160" y="1200151"/>
            <a:ext cx="2952328" cy="3315815"/>
          </a:xfrm>
        </p:spPr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03598"/>
            <a:ext cx="2952328" cy="331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0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Maria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5760640" cy="3315815"/>
          </a:xfrm>
        </p:spPr>
        <p:txBody>
          <a:bodyPr>
            <a:normAutofit/>
          </a:bodyPr>
          <a:lstStyle/>
          <a:p>
            <a:r>
              <a:rPr lang="en-US" sz="2000" dirty="0"/>
              <a:t>She had to go to university for 7 years</a:t>
            </a:r>
          </a:p>
          <a:p>
            <a:r>
              <a:rPr lang="en-US" sz="2000" dirty="0"/>
              <a:t>She works with technicians &amp; scientists</a:t>
            </a:r>
          </a:p>
          <a:p>
            <a:r>
              <a:rPr lang="en-US" sz="2000" dirty="0"/>
              <a:t>She can be asked to work at any time of the day and any day of the week</a:t>
            </a:r>
          </a:p>
          <a:p>
            <a:r>
              <a:rPr lang="en-US" sz="2000" dirty="0"/>
              <a:t>She works in a hospital</a:t>
            </a:r>
          </a:p>
          <a:p>
            <a:r>
              <a:rPr lang="en-US" sz="2000" dirty="0"/>
              <a:t>She is a doctor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2160" y="1200151"/>
            <a:ext cx="2952327" cy="331581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191395"/>
            <a:ext cx="2952327" cy="331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12160" y="1203597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12160" y="1867765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12160" y="2531932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12160" y="3196100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012160" y="3856606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3944" r="22982" b="42127"/>
          <a:stretch/>
        </p:blipFill>
        <p:spPr bwMode="auto">
          <a:xfrm>
            <a:off x="6012162" y="1191396"/>
            <a:ext cx="2952326" cy="331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Neil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5760640" cy="3315815"/>
          </a:xfrm>
        </p:spPr>
        <p:txBody>
          <a:bodyPr>
            <a:normAutofit/>
          </a:bodyPr>
          <a:lstStyle/>
          <a:p>
            <a:r>
              <a:rPr lang="en-US" sz="2000" dirty="0"/>
              <a:t>Without my uniform, I would die</a:t>
            </a:r>
          </a:p>
          <a:p>
            <a:r>
              <a:rPr lang="en-US" sz="2000" dirty="0"/>
              <a:t>My job is very dangerous and involves travelling a long way</a:t>
            </a:r>
          </a:p>
          <a:p>
            <a:r>
              <a:rPr lang="en-US" sz="2000" dirty="0"/>
              <a:t>I might be away from home for months at a time</a:t>
            </a:r>
          </a:p>
          <a:p>
            <a:r>
              <a:rPr lang="en-US" sz="2000" dirty="0"/>
              <a:t>My job is very difficult and requires a lot of training. Only a few people will ever be good enough</a:t>
            </a:r>
          </a:p>
          <a:p>
            <a:r>
              <a:rPr lang="en-US" sz="2000" dirty="0"/>
              <a:t>He is an Astronaut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2160" y="1200151"/>
            <a:ext cx="2952327" cy="331581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012160" y="1203279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12160" y="1867765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12160" y="2531932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12160" y="3196100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012160" y="3856606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wnloads\engineer-4690505_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14967" r="24776"/>
          <a:stretch/>
        </p:blipFill>
        <p:spPr bwMode="auto">
          <a:xfrm>
            <a:off x="6012162" y="1203278"/>
            <a:ext cx="2952326" cy="331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Abby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5760640" cy="3315815"/>
          </a:xfrm>
        </p:spPr>
        <p:txBody>
          <a:bodyPr>
            <a:normAutofit/>
          </a:bodyPr>
          <a:lstStyle/>
          <a:p>
            <a:r>
              <a:rPr lang="en-US" sz="2000" dirty="0"/>
              <a:t>Without me, the internet would not work</a:t>
            </a:r>
          </a:p>
          <a:p>
            <a:r>
              <a:rPr lang="en-US" sz="2000" dirty="0"/>
              <a:t>I connect computer systems together, and make sure they work</a:t>
            </a:r>
          </a:p>
          <a:p>
            <a:r>
              <a:rPr lang="en-US" sz="2000" dirty="0"/>
              <a:t>I might be working virtually on devices all across the world</a:t>
            </a:r>
          </a:p>
          <a:p>
            <a:r>
              <a:rPr lang="en-US" sz="2000" dirty="0"/>
              <a:t>I need to know what an IP address is</a:t>
            </a:r>
          </a:p>
          <a:p>
            <a:r>
              <a:rPr lang="en-US" sz="2000" dirty="0"/>
              <a:t>I’m a network engineer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2162" y="1200174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12160" y="1867765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12160" y="2531932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12160" y="3196100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012160" y="3856606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4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wnloads\bodyworn-794099_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5"/>
          <a:stretch/>
        </p:blipFill>
        <p:spPr bwMode="auto">
          <a:xfrm>
            <a:off x="6012162" y="1203278"/>
            <a:ext cx="2952326" cy="331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Lori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5760640" cy="3315815"/>
          </a:xfrm>
        </p:spPr>
        <p:txBody>
          <a:bodyPr>
            <a:normAutofit/>
          </a:bodyPr>
          <a:lstStyle/>
          <a:p>
            <a:r>
              <a:rPr lang="en-US" sz="2000" dirty="0"/>
              <a:t>I wear a uniform to do my job</a:t>
            </a:r>
          </a:p>
          <a:p>
            <a:r>
              <a:rPr lang="en-US" sz="2000" dirty="0"/>
              <a:t>I help people</a:t>
            </a:r>
          </a:p>
          <a:p>
            <a:r>
              <a:rPr lang="en-US" sz="2000" dirty="0"/>
              <a:t>I investigate</a:t>
            </a:r>
          </a:p>
          <a:p>
            <a:r>
              <a:rPr lang="en-US" sz="2000" dirty="0"/>
              <a:t>I catch criminals</a:t>
            </a:r>
          </a:p>
          <a:p>
            <a:r>
              <a:rPr lang="en-US" sz="2000" dirty="0"/>
              <a:t>I’m a police officer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6008" y="1203278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12160" y="1867765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12160" y="2531932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12160" y="3196100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012160" y="3856606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9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wnloads\bodyworn-794099_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5"/>
          <a:stretch/>
        </p:blipFill>
        <p:spPr bwMode="auto">
          <a:xfrm>
            <a:off x="6012162" y="1203278"/>
            <a:ext cx="2952326" cy="331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x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5760640" cy="3315815"/>
          </a:xfrm>
        </p:spPr>
        <p:txBody>
          <a:bodyPr>
            <a:normAutofit/>
          </a:bodyPr>
          <a:lstStyle/>
          <a:p>
            <a:r>
              <a:rPr lang="en-US" sz="2000" dirty="0"/>
              <a:t>Point 1</a:t>
            </a:r>
          </a:p>
          <a:p>
            <a:r>
              <a:rPr lang="en-US" sz="2000" dirty="0"/>
              <a:t>Point 2</a:t>
            </a:r>
          </a:p>
          <a:p>
            <a:r>
              <a:rPr lang="en-US" sz="2000" dirty="0"/>
              <a:t>Point 3</a:t>
            </a:r>
          </a:p>
          <a:p>
            <a:r>
              <a:rPr lang="en-US" sz="2000" dirty="0"/>
              <a:t>Point 4</a:t>
            </a:r>
          </a:p>
          <a:p>
            <a:r>
              <a:rPr lang="en-US" sz="2000" dirty="0"/>
              <a:t>Point 5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6008" y="1203278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12160" y="1867765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12160" y="2531932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12160" y="3196100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012160" y="3856606"/>
            <a:ext cx="2952328" cy="66416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9552" y="3528184"/>
            <a:ext cx="28083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itchFamily="49" charset="0"/>
                <a:cs typeface="Courier New" pitchFamily="49" charset="0"/>
              </a:rPr>
              <a:t>Copy and paste this slide and modify as required.</a:t>
            </a:r>
          </a:p>
        </p:txBody>
      </p:sp>
    </p:spTree>
    <p:extLst>
      <p:ext uri="{BB962C8B-B14F-4D97-AF65-F5344CB8AC3E}">
        <p14:creationId xmlns:p14="http://schemas.microsoft.com/office/powerpoint/2010/main" val="38869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Remember, all the jobs you have just seen need lots of personal skills</a:t>
            </a:r>
          </a:p>
          <a:p>
            <a:r>
              <a:rPr lang="en-GB" dirty="0"/>
              <a:t>It’s not all about exams and certificates, although they help a lot!</a:t>
            </a:r>
          </a:p>
          <a:p>
            <a:r>
              <a:rPr lang="en-GB" dirty="0"/>
              <a:t>Ask your parents about what skills they need for their job</a:t>
            </a:r>
          </a:p>
          <a:p>
            <a:r>
              <a:rPr lang="en-GB" dirty="0"/>
              <a:t>What’s your dream job? Why?</a:t>
            </a:r>
          </a:p>
        </p:txBody>
      </p:sp>
    </p:spTree>
    <p:extLst>
      <p:ext uri="{BB962C8B-B14F-4D97-AF65-F5344CB8AC3E}">
        <p14:creationId xmlns:p14="http://schemas.microsoft.com/office/powerpoint/2010/main" val="290000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91440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584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311</Words>
  <Application>Microsoft Office PowerPoint</Application>
  <PresentationFormat>On-screen Show (16:9)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Comfortaa</vt:lpstr>
      <vt:lpstr>Courier New</vt:lpstr>
      <vt:lpstr>Open Sans</vt:lpstr>
      <vt:lpstr>Office Theme</vt:lpstr>
      <vt:lpstr>National Careers Week 2022</vt:lpstr>
      <vt:lpstr>What does Joe do?</vt:lpstr>
      <vt:lpstr>What does Maria do?</vt:lpstr>
      <vt:lpstr>What does Neil do?</vt:lpstr>
      <vt:lpstr>What does Abby do?</vt:lpstr>
      <vt:lpstr>What does Lori do?</vt:lpstr>
      <vt:lpstr>What does x do?</vt:lpstr>
      <vt:lpstr>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Education</dc:creator>
  <cp:lastModifiedBy>KEN MCCALL</cp:lastModifiedBy>
  <cp:revision>15</cp:revision>
  <dcterms:created xsi:type="dcterms:W3CDTF">2020-08-18T17:18:47Z</dcterms:created>
  <dcterms:modified xsi:type="dcterms:W3CDTF">2022-01-23T17:11:32Z</dcterms:modified>
</cp:coreProperties>
</file>