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7776864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0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0352" y="699541"/>
            <a:ext cx="1224136" cy="37444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699541"/>
            <a:ext cx="7488832" cy="37444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05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3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388296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316288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9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51335"/>
            <a:ext cx="4389884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631156"/>
            <a:ext cx="438988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319462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1946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9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7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71551"/>
            <a:ext cx="3008313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1550"/>
            <a:ext cx="5111750" cy="3724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19623"/>
            <a:ext cx="3008313" cy="30963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67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600450"/>
            <a:ext cx="88559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04" y="699541"/>
            <a:ext cx="8855968" cy="28461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4025503"/>
            <a:ext cx="8855968" cy="418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48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3EA4-A9A1-4003-B47B-4EBBF63D1C1C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C472-2781-4E96-900E-BD3DBA194C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9725"/>
          <a:stretch/>
        </p:blipFill>
        <p:spPr>
          <a:xfrm>
            <a:off x="0" y="0"/>
            <a:ext cx="9144000" cy="650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7339"/>
          <a:stretch/>
        </p:blipFill>
        <p:spPr>
          <a:xfrm>
            <a:off x="-8409" y="4342028"/>
            <a:ext cx="9144000" cy="8014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512" y="4342028"/>
            <a:ext cx="2578671" cy="60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21438779">
            <a:off x="2635268" y="4307851"/>
            <a:ext cx="2470235" cy="37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00151"/>
            <a:ext cx="8856984" cy="329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8856984" cy="507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F3389-4572-41A1-A45C-6A821FA4E8DA}"/>
              </a:ext>
            </a:extLst>
          </p:cNvPr>
          <p:cNvSpPr/>
          <p:nvPr userDrawn="1"/>
        </p:nvSpPr>
        <p:spPr>
          <a:xfrm>
            <a:off x="8028384" y="360363"/>
            <a:ext cx="658416" cy="11363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Comforta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insider.com/best-jobs-future-growth-2019-3?r=US&amp;IR=T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National Careers Week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Future Of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39952" y="2643758"/>
            <a:ext cx="5418684" cy="2429454"/>
            <a:chOff x="2691496" y="-826008"/>
            <a:chExt cx="9883180" cy="44311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496" y="-826008"/>
              <a:ext cx="9883180" cy="3607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718" y="1104779"/>
              <a:ext cx="3371850" cy="2500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3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jobs can you think of?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3888432" cy="1314450"/>
          </a:xfrm>
        </p:spPr>
        <p:txBody>
          <a:bodyPr/>
          <a:lstStyle/>
          <a:p>
            <a:r>
              <a:rPr lang="en-US" dirty="0"/>
              <a:t>Pair with a friend and keep track of how many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139952" y="2643758"/>
            <a:ext cx="5418684" cy="2429454"/>
            <a:chOff x="2691496" y="-826008"/>
            <a:chExt cx="9883180" cy="44311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496" y="-826008"/>
              <a:ext cx="9883180" cy="3607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718" y="1104779"/>
              <a:ext cx="3371850" cy="2500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302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Did you think of any of these?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Pinsetter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Lamp Lighter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5646"/>
            <a:ext cx="4392488" cy="297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4" b="8035"/>
          <a:stretch/>
        </p:blipFill>
        <p:spPr bwMode="auto">
          <a:xfrm>
            <a:off x="4644008" y="1635646"/>
            <a:ext cx="4320480" cy="294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1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Did you think of any of these?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Switchboard Operator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Elevator Operator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/>
          <a:stretch/>
        </p:blipFill>
        <p:spPr bwMode="auto">
          <a:xfrm>
            <a:off x="104774" y="1631851"/>
            <a:ext cx="4395217" cy="298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0" b="29084"/>
          <a:stretch/>
        </p:blipFill>
        <p:spPr bwMode="auto">
          <a:xfrm>
            <a:off x="4644008" y="1631851"/>
            <a:ext cx="4320480" cy="298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2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Jobs That Don’t Exist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Jobs being replaced with technology is not a new thing</a:t>
            </a:r>
          </a:p>
          <a:p>
            <a:r>
              <a:rPr lang="en-GB" dirty="0"/>
              <a:t>Many jobs have disappeared over the last hundred years due to technology</a:t>
            </a:r>
          </a:p>
          <a:p>
            <a:r>
              <a:rPr lang="en-GB" dirty="0"/>
              <a:t>Jobs that people do now will disappear in your lifetime</a:t>
            </a:r>
          </a:p>
        </p:txBody>
      </p:sp>
    </p:spTree>
    <p:extLst>
      <p:ext uri="{BB962C8B-B14F-4D97-AF65-F5344CB8AC3E}">
        <p14:creationId xmlns:p14="http://schemas.microsoft.com/office/powerpoint/2010/main" val="353777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Jobs At 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14369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Farm Workers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53024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Warehouse Operatives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764" y="271576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Telephone Sales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9911" y="37050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Technical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263824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Factory Operatives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38845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Legal Secretaries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4044" y="25759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Shelf Stackers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0191" y="33826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Frontline IT Support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7741" y="142343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Reprographics Assistants</a:t>
            </a:r>
          </a:p>
        </p:txBody>
      </p:sp>
    </p:spTree>
    <p:extLst>
      <p:ext uri="{BB962C8B-B14F-4D97-AF65-F5344CB8AC3E}">
        <p14:creationId xmlns:p14="http://schemas.microsoft.com/office/powerpoint/2010/main" val="279944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Jobs For The Future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419622"/>
            <a:ext cx="330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Information security analysts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2202418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Plumbers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0112" y="3550101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Carpenters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947" y="2076986"/>
            <a:ext cx="139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Electricians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069" y="2891140"/>
            <a:ext cx="227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Truck Drivers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856" y="38271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Software Developers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69" y="3569662"/>
            <a:ext cx="27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Registered Nurses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031" y="4288765"/>
            <a:ext cx="176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Doctors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72278" y="4803998"/>
            <a:ext cx="51408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/>
              <a:t>Source: </a:t>
            </a:r>
            <a:r>
              <a:rPr lang="en-GB" sz="1050" dirty="0">
                <a:hlinkClick r:id="rId2"/>
              </a:rPr>
              <a:t>https://www.businessinsider.com/best-jobs-future-growth-2019-3?r=US&amp;IR=T</a:t>
            </a:r>
            <a:r>
              <a:rPr lang="en-GB" sz="105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4" y="275918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Renewable Energy Related Occupations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4248" y="2638835"/>
            <a:ext cx="20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Blockchain</a:t>
            </a:r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Developer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7045" y="20177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Drone Pilot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8167" y="1833086"/>
            <a:ext cx="236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Teachers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2280" y="391943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CGI Artist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60491" y="1202690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AI &amp; Robotics Engineer</a:t>
            </a:r>
          </a:p>
        </p:txBody>
      </p:sp>
    </p:spTree>
    <p:extLst>
      <p:ext uri="{BB962C8B-B14F-4D97-AF65-F5344CB8AC3E}">
        <p14:creationId xmlns:p14="http://schemas.microsoft.com/office/powerpoint/2010/main" val="43931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Investigate jobs of the future</a:t>
            </a:r>
          </a:p>
          <a:p>
            <a:r>
              <a:rPr lang="en-GB" dirty="0"/>
              <a:t>The demand for jobs will change as technology advances, and the needs of the population change</a:t>
            </a:r>
          </a:p>
        </p:txBody>
      </p:sp>
    </p:spTree>
    <p:extLst>
      <p:ext uri="{BB962C8B-B14F-4D97-AF65-F5344CB8AC3E}">
        <p14:creationId xmlns:p14="http://schemas.microsoft.com/office/powerpoint/2010/main" val="164624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91440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3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181</Words>
  <Application>Microsoft Office PowerPoint</Application>
  <PresentationFormat>On-screen Show (16:9)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Comfortaa</vt:lpstr>
      <vt:lpstr>Open Sans</vt:lpstr>
      <vt:lpstr>Office Theme</vt:lpstr>
      <vt:lpstr>National Careers Week 2022</vt:lpstr>
      <vt:lpstr>How many jobs can you think of?</vt:lpstr>
      <vt:lpstr>Did you think of any of these?</vt:lpstr>
      <vt:lpstr>Did you think of any of these?</vt:lpstr>
      <vt:lpstr>Jobs That Don’t Exist</vt:lpstr>
      <vt:lpstr>Jobs At Risk</vt:lpstr>
      <vt:lpstr>Jobs For The Future</vt:lpstr>
      <vt:lpstr>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Education</dc:creator>
  <cp:lastModifiedBy>KEN MCCALL</cp:lastModifiedBy>
  <cp:revision>16</cp:revision>
  <dcterms:created xsi:type="dcterms:W3CDTF">2020-08-18T17:18:47Z</dcterms:created>
  <dcterms:modified xsi:type="dcterms:W3CDTF">2022-01-23T17:14:30Z</dcterms:modified>
</cp:coreProperties>
</file>