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8"/>
  </p:notesMasterIdLst>
  <p:sldIdLst>
    <p:sldId id="257" r:id="rId5"/>
    <p:sldId id="258" r:id="rId6"/>
    <p:sldId id="256" r:id="rId7"/>
  </p:sldIdLst>
  <p:sldSz cx="15119350"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F3AD9-DA70-1442-92E2-4A4C23061FEA}" v="33" dt="2024-02-19T11:31:41.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62"/>
    <p:restoredTop sz="94718"/>
  </p:normalViewPr>
  <p:slideViewPr>
    <p:cSldViewPr snapToGrid="0" snapToObjects="1">
      <p:cViewPr varScale="1">
        <p:scale>
          <a:sx n="73" d="100"/>
          <a:sy n="73" d="100"/>
        </p:scale>
        <p:origin x="1720" y="216"/>
      </p:cViewPr>
      <p:guideLst/>
    </p:cSldViewPr>
  </p:slideViewPr>
  <p:notesTextViewPr>
    <p:cViewPr>
      <p:scale>
        <a:sx n="1" d="1"/>
        <a:sy n="1" d="1"/>
      </p:scale>
      <p:origin x="0" y="0"/>
    </p:cViewPr>
  </p:notesTextViewPr>
  <p:notesViewPr>
    <p:cSldViewPr snapToGrid="0" snapToObjects="1">
      <p:cViewPr varScale="1">
        <p:scale>
          <a:sx n="157" d="100"/>
          <a:sy n="157" d="100"/>
        </p:scale>
        <p:origin x="41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Clarkson" userId="S::jacob@engaginge.co.uk::64c256d0-6e68-4cc5-aaa3-1fbefe6407cf" providerId="AD" clId="Web-{4DBF3AD9-DA70-1442-92E2-4A4C23061FEA}"/>
    <pc:docChg chg="modSld">
      <pc:chgData name="Jacob Clarkson" userId="S::jacob@engaginge.co.uk::64c256d0-6e68-4cc5-aaa3-1fbefe6407cf" providerId="AD" clId="Web-{4DBF3AD9-DA70-1442-92E2-4A4C23061FEA}" dt="2024-02-19T11:31:41.280" v="23"/>
      <pc:docMkLst>
        <pc:docMk/>
      </pc:docMkLst>
      <pc:sldChg chg="delSp modSp">
        <pc:chgData name="Jacob Clarkson" userId="S::jacob@engaginge.co.uk::64c256d0-6e68-4cc5-aaa3-1fbefe6407cf" providerId="AD" clId="Web-{4DBF3AD9-DA70-1442-92E2-4A4C23061FEA}" dt="2024-02-19T11:31:41.280" v="23"/>
        <pc:sldMkLst>
          <pc:docMk/>
          <pc:sldMk cId="3221723387" sldId="256"/>
        </pc:sldMkLst>
        <pc:spChg chg="del">
          <ac:chgData name="Jacob Clarkson" userId="S::jacob@engaginge.co.uk::64c256d0-6e68-4cc5-aaa3-1fbefe6407cf" providerId="AD" clId="Web-{4DBF3AD9-DA70-1442-92E2-4A4C23061FEA}" dt="2024-02-19T11:31:39.233" v="22"/>
          <ac:spMkLst>
            <pc:docMk/>
            <pc:sldMk cId="3221723387" sldId="256"/>
            <ac:spMk id="6" creationId="{1B900BCC-E5E0-5842-B54F-BC254D9701B5}"/>
          </ac:spMkLst>
        </pc:spChg>
        <pc:spChg chg="del mod">
          <ac:chgData name="Jacob Clarkson" userId="S::jacob@engaginge.co.uk::64c256d0-6e68-4cc5-aaa3-1fbefe6407cf" providerId="AD" clId="Web-{4DBF3AD9-DA70-1442-92E2-4A4C23061FEA}" dt="2024-02-19T11:31:20.529" v="11"/>
          <ac:spMkLst>
            <pc:docMk/>
            <pc:sldMk cId="3221723387" sldId="256"/>
            <ac:spMk id="7" creationId="{6D469B53-CB4F-934E-8AAE-517D66F0EA27}"/>
          </ac:spMkLst>
        </pc:spChg>
        <pc:spChg chg="del">
          <ac:chgData name="Jacob Clarkson" userId="S::jacob@engaginge.co.uk::64c256d0-6e68-4cc5-aaa3-1fbefe6407cf" providerId="AD" clId="Web-{4DBF3AD9-DA70-1442-92E2-4A4C23061FEA}" dt="2024-02-19T11:31:41.280" v="23"/>
          <ac:spMkLst>
            <pc:docMk/>
            <pc:sldMk cId="3221723387" sldId="256"/>
            <ac:spMk id="60" creationId="{912C2C6A-9505-0847-B789-6AAB6F92AE8B}"/>
          </ac:spMkLst>
        </pc:spChg>
        <pc:spChg chg="del">
          <ac:chgData name="Jacob Clarkson" userId="S::jacob@engaginge.co.uk::64c256d0-6e68-4cc5-aaa3-1fbefe6407cf" providerId="AD" clId="Web-{4DBF3AD9-DA70-1442-92E2-4A4C23061FEA}" dt="2024-02-19T11:31:12.372" v="2"/>
          <ac:spMkLst>
            <pc:docMk/>
            <pc:sldMk cId="3221723387" sldId="256"/>
            <ac:spMk id="61" creationId="{D3A6FD35-537A-2540-9501-5E5828E868C4}"/>
          </ac:spMkLst>
        </pc:spChg>
        <pc:spChg chg="del">
          <ac:chgData name="Jacob Clarkson" userId="S::jacob@engaginge.co.uk::64c256d0-6e68-4cc5-aaa3-1fbefe6407cf" providerId="AD" clId="Web-{4DBF3AD9-DA70-1442-92E2-4A4C23061FEA}" dt="2024-02-19T11:31:36.529" v="21"/>
          <ac:spMkLst>
            <pc:docMk/>
            <pc:sldMk cId="3221723387" sldId="256"/>
            <ac:spMk id="72" creationId="{9370E87D-F7F4-044A-83CC-10377EDFCA2B}"/>
          </ac:spMkLst>
        </pc:spChg>
        <pc:spChg chg="del mod">
          <ac:chgData name="Jacob Clarkson" userId="S::jacob@engaginge.co.uk::64c256d0-6e68-4cc5-aaa3-1fbefe6407cf" providerId="AD" clId="Web-{4DBF3AD9-DA70-1442-92E2-4A4C23061FEA}" dt="2024-02-19T11:31:21.919" v="12"/>
          <ac:spMkLst>
            <pc:docMk/>
            <pc:sldMk cId="3221723387" sldId="256"/>
            <ac:spMk id="73" creationId="{A9DDD23B-0F43-8141-B5C1-6E00AACD2E21}"/>
          </ac:spMkLst>
        </pc:spChg>
        <pc:spChg chg="del">
          <ac:chgData name="Jacob Clarkson" userId="S::jacob@engaginge.co.uk::64c256d0-6e68-4cc5-aaa3-1fbefe6407cf" providerId="AD" clId="Web-{4DBF3AD9-DA70-1442-92E2-4A4C23061FEA}" dt="2024-02-19T11:31:34.920" v="20"/>
          <ac:spMkLst>
            <pc:docMk/>
            <pc:sldMk cId="3221723387" sldId="256"/>
            <ac:spMk id="84" creationId="{D3C99499-84B5-794E-89FD-BE0EDA7A8915}"/>
          </ac:spMkLst>
        </pc:spChg>
        <pc:spChg chg="del mod">
          <ac:chgData name="Jacob Clarkson" userId="S::jacob@engaginge.co.uk::64c256d0-6e68-4cc5-aaa3-1fbefe6407cf" providerId="AD" clId="Web-{4DBF3AD9-DA70-1442-92E2-4A4C23061FEA}" dt="2024-02-19T11:31:25.857" v="15"/>
          <ac:spMkLst>
            <pc:docMk/>
            <pc:sldMk cId="3221723387" sldId="256"/>
            <ac:spMk id="85" creationId="{6605CC7B-97A4-E140-B6C4-7648FC3ED99C}"/>
          </ac:spMkLst>
        </pc:spChg>
        <pc:spChg chg="del mod">
          <ac:chgData name="Jacob Clarkson" userId="S::jacob@engaginge.co.uk::64c256d0-6e68-4cc5-aaa3-1fbefe6407cf" providerId="AD" clId="Web-{4DBF3AD9-DA70-1442-92E2-4A4C23061FEA}" dt="2024-02-19T11:31:32.607" v="19"/>
          <ac:spMkLst>
            <pc:docMk/>
            <pc:sldMk cId="3221723387" sldId="256"/>
            <ac:spMk id="96" creationId="{752D64DC-625B-9C42-9920-50F58DF418CA}"/>
          </ac:spMkLst>
        </pc:spChg>
        <pc:spChg chg="del">
          <ac:chgData name="Jacob Clarkson" userId="S::jacob@engaginge.co.uk::64c256d0-6e68-4cc5-aaa3-1fbefe6407cf" providerId="AD" clId="Web-{4DBF3AD9-DA70-1442-92E2-4A4C23061FEA}" dt="2024-02-19T11:31:27.420" v="16"/>
          <ac:spMkLst>
            <pc:docMk/>
            <pc:sldMk cId="3221723387" sldId="256"/>
            <ac:spMk id="97" creationId="{DD8A2473-2A1B-EA42-AEF0-907E93D0A2AD}"/>
          </ac:spMkLst>
        </pc:spChg>
      </pc:sldChg>
      <pc:sldChg chg="modSp">
        <pc:chgData name="Jacob Clarkson" userId="S::jacob@engaginge.co.uk::64c256d0-6e68-4cc5-aaa3-1fbefe6407cf" providerId="AD" clId="Web-{4DBF3AD9-DA70-1442-92E2-4A4C23061FEA}" dt="2024-02-19T11:30:29.277" v="1" actId="20577"/>
        <pc:sldMkLst>
          <pc:docMk/>
          <pc:sldMk cId="72071357" sldId="257"/>
        </pc:sldMkLst>
        <pc:spChg chg="mod">
          <ac:chgData name="Jacob Clarkson" userId="S::jacob@engaginge.co.uk::64c256d0-6e68-4cc5-aaa3-1fbefe6407cf" providerId="AD" clId="Web-{4DBF3AD9-DA70-1442-92E2-4A4C23061FEA}" dt="2024-02-19T11:30:29.277" v="1" actId="20577"/>
          <ac:spMkLst>
            <pc:docMk/>
            <pc:sldMk cId="72071357" sldId="257"/>
            <ac:spMk id="4" creationId="{994322B9-97FB-B140-82B9-E2102079C7A8}"/>
          </ac:spMkLst>
        </pc:spChg>
      </pc:sldChg>
    </pc:docChg>
  </pc:docChgLst>
  <pc:docChgLst>
    <pc:chgData name="Jack Parker" userId="f15e11b9-483b-49a9-9bd6-bb8195e37993" providerId="ADAL" clId="{3E3CA924-554A-B14E-879F-B03344E00862}"/>
    <pc:docChg chg="undo custSel modSld">
      <pc:chgData name="Jack Parker" userId="f15e11b9-483b-49a9-9bd6-bb8195e37993" providerId="ADAL" clId="{3E3CA924-554A-B14E-879F-B03344E00862}" dt="2023-12-06T09:33:08.955" v="31"/>
      <pc:docMkLst>
        <pc:docMk/>
      </pc:docMkLst>
      <pc:sldChg chg="modSp mod">
        <pc:chgData name="Jack Parker" userId="f15e11b9-483b-49a9-9bd6-bb8195e37993" providerId="ADAL" clId="{3E3CA924-554A-B14E-879F-B03344E00862}" dt="2023-12-06T09:33:08.955" v="31"/>
        <pc:sldMkLst>
          <pc:docMk/>
          <pc:sldMk cId="3221723387" sldId="256"/>
        </pc:sldMkLst>
        <pc:spChg chg="mod">
          <ac:chgData name="Jack Parker" userId="f15e11b9-483b-49a9-9bd6-bb8195e37993" providerId="ADAL" clId="{3E3CA924-554A-B14E-879F-B03344E00862}" dt="2023-12-06T09:33:08.955" v="31"/>
          <ac:spMkLst>
            <pc:docMk/>
            <pc:sldMk cId="3221723387" sldId="256"/>
            <ac:spMk id="4" creationId="{E580B207-46DE-0E40-B147-FFEAC67B127A}"/>
          </ac:spMkLst>
        </pc:spChg>
      </pc:sldChg>
      <pc:sldChg chg="addSp delSp modSp mod">
        <pc:chgData name="Jack Parker" userId="f15e11b9-483b-49a9-9bd6-bb8195e37993" providerId="ADAL" clId="{3E3CA924-554A-B14E-879F-B03344E00862}" dt="2023-12-06T09:33:08.600" v="30" actId="767"/>
        <pc:sldMkLst>
          <pc:docMk/>
          <pc:sldMk cId="72071357" sldId="257"/>
        </pc:sldMkLst>
        <pc:spChg chg="add del mod">
          <ac:chgData name="Jack Parker" userId="f15e11b9-483b-49a9-9bd6-bb8195e37993" providerId="ADAL" clId="{3E3CA924-554A-B14E-879F-B03344E00862}" dt="2023-12-06T09:33:08.600" v="30" actId="767"/>
          <ac:spMkLst>
            <pc:docMk/>
            <pc:sldMk cId="72071357" sldId="257"/>
            <ac:spMk id="2" creationId="{3D0294CF-5703-7376-83C5-1E2C75F5281D}"/>
          </ac:spMkLst>
        </pc:spChg>
        <pc:picChg chg="add del mod">
          <ac:chgData name="Jack Parker" userId="f15e11b9-483b-49a9-9bd6-bb8195e37993" providerId="ADAL" clId="{3E3CA924-554A-B14E-879F-B03344E00862}" dt="2023-12-06T09:32:56.503" v="29"/>
          <ac:picMkLst>
            <pc:docMk/>
            <pc:sldMk cId="72071357" sldId="257"/>
            <ac:picMk id="8" creationId="{864C0086-909F-B3CE-17D3-B2B25DD2C5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39D5C-D8B7-1943-BA47-CAEE0D2B668C}" type="datetimeFigureOut">
              <a:rPr lang="en-US" smtClean="0"/>
              <a:t>2/19/2024</a:t>
            </a:fld>
            <a:endParaRPr lang="en-US"/>
          </a:p>
        </p:txBody>
      </p:sp>
      <p:sp>
        <p:nvSpPr>
          <p:cNvPr id="4" name="Slide Image Placeholder 3"/>
          <p:cNvSpPr>
            <a:spLocks noGrp="1" noRot="1" noChangeAspect="1"/>
          </p:cNvSpPr>
          <p:nvPr>
            <p:ph type="sldImg" idx="2"/>
          </p:nvPr>
        </p:nvSpPr>
        <p:spPr>
          <a:xfrm>
            <a:off x="1195388" y="1143000"/>
            <a:ext cx="4467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B42AD-AB75-A840-BF8A-32BC783FD10D}" type="slidenum">
              <a:rPr lang="en-US" smtClean="0"/>
              <a:t>‹#›</a:t>
            </a:fld>
            <a:endParaRPr lang="en-US"/>
          </a:p>
        </p:txBody>
      </p:sp>
    </p:spTree>
    <p:extLst>
      <p:ext uri="{BB962C8B-B14F-4D97-AF65-F5344CB8AC3E}">
        <p14:creationId xmlns:p14="http://schemas.microsoft.com/office/powerpoint/2010/main" val="3103040282"/>
      </p:ext>
    </p:extLst>
  </p:cSld>
  <p:clrMap bg1="lt1" tx1="dk1" bg2="lt2" tx2="dk2" accent1="accent1" accent2="accent2" accent3="accent3" accent4="accent4" accent5="accent5" accent6="accent6" hlink="hlink" folHlink="folHlink"/>
  <p:notesStyle>
    <a:lvl1pPr marL="0" algn="l" defTabSz="1393958" rtl="0" eaLnBrk="1" latinLnBrk="0" hangingPunct="1">
      <a:defRPr sz="1830" kern="1200">
        <a:solidFill>
          <a:schemeClr val="tx1"/>
        </a:solidFill>
        <a:latin typeface="+mn-lt"/>
        <a:ea typeface="+mn-ea"/>
        <a:cs typeface="+mn-cs"/>
      </a:defRPr>
    </a:lvl1pPr>
    <a:lvl2pPr marL="696979" algn="l" defTabSz="1393958" rtl="0" eaLnBrk="1" latinLnBrk="0" hangingPunct="1">
      <a:defRPr sz="1830" kern="1200">
        <a:solidFill>
          <a:schemeClr val="tx1"/>
        </a:solidFill>
        <a:latin typeface="+mn-lt"/>
        <a:ea typeface="+mn-ea"/>
        <a:cs typeface="+mn-cs"/>
      </a:defRPr>
    </a:lvl2pPr>
    <a:lvl3pPr marL="1393958" algn="l" defTabSz="1393958" rtl="0" eaLnBrk="1" latinLnBrk="0" hangingPunct="1">
      <a:defRPr sz="1830" kern="1200">
        <a:solidFill>
          <a:schemeClr val="tx1"/>
        </a:solidFill>
        <a:latin typeface="+mn-lt"/>
        <a:ea typeface="+mn-ea"/>
        <a:cs typeface="+mn-cs"/>
      </a:defRPr>
    </a:lvl3pPr>
    <a:lvl4pPr marL="2090937" algn="l" defTabSz="1393958" rtl="0" eaLnBrk="1" latinLnBrk="0" hangingPunct="1">
      <a:defRPr sz="1830" kern="1200">
        <a:solidFill>
          <a:schemeClr val="tx1"/>
        </a:solidFill>
        <a:latin typeface="+mn-lt"/>
        <a:ea typeface="+mn-ea"/>
        <a:cs typeface="+mn-cs"/>
      </a:defRPr>
    </a:lvl4pPr>
    <a:lvl5pPr marL="2787916" algn="l" defTabSz="1393958" rtl="0" eaLnBrk="1" latinLnBrk="0" hangingPunct="1">
      <a:defRPr sz="1830" kern="1200">
        <a:solidFill>
          <a:schemeClr val="tx1"/>
        </a:solidFill>
        <a:latin typeface="+mn-lt"/>
        <a:ea typeface="+mn-ea"/>
        <a:cs typeface="+mn-cs"/>
      </a:defRPr>
    </a:lvl5pPr>
    <a:lvl6pPr marL="3484895" algn="l" defTabSz="1393958" rtl="0" eaLnBrk="1" latinLnBrk="0" hangingPunct="1">
      <a:defRPr sz="1830" kern="1200">
        <a:solidFill>
          <a:schemeClr val="tx1"/>
        </a:solidFill>
        <a:latin typeface="+mn-lt"/>
        <a:ea typeface="+mn-ea"/>
        <a:cs typeface="+mn-cs"/>
      </a:defRPr>
    </a:lvl6pPr>
    <a:lvl7pPr marL="4181874" algn="l" defTabSz="1393958" rtl="0" eaLnBrk="1" latinLnBrk="0" hangingPunct="1">
      <a:defRPr sz="1830" kern="1200">
        <a:solidFill>
          <a:schemeClr val="tx1"/>
        </a:solidFill>
        <a:latin typeface="+mn-lt"/>
        <a:ea typeface="+mn-ea"/>
        <a:cs typeface="+mn-cs"/>
      </a:defRPr>
    </a:lvl7pPr>
    <a:lvl8pPr marL="4878854" algn="l" defTabSz="1393958" rtl="0" eaLnBrk="1" latinLnBrk="0" hangingPunct="1">
      <a:defRPr sz="1830" kern="1200">
        <a:solidFill>
          <a:schemeClr val="tx1"/>
        </a:solidFill>
        <a:latin typeface="+mn-lt"/>
        <a:ea typeface="+mn-ea"/>
        <a:cs typeface="+mn-cs"/>
      </a:defRPr>
    </a:lvl8pPr>
    <a:lvl9pPr marL="5575832" algn="l" defTabSz="1393958" rtl="0" eaLnBrk="1" latinLnBrk="0" hangingPunct="1">
      <a:defRPr sz="183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1143000"/>
            <a:ext cx="44672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B42AD-AB75-A840-BF8A-32BC783FD10D}" type="slidenum">
              <a:rPr lang="en-US" smtClean="0"/>
              <a:t>1</a:t>
            </a:fld>
            <a:endParaRPr lang="en-US"/>
          </a:p>
        </p:txBody>
      </p:sp>
    </p:spTree>
    <p:extLst>
      <p:ext uri="{BB962C8B-B14F-4D97-AF65-F5344CB8AC3E}">
        <p14:creationId xmlns:p14="http://schemas.microsoft.com/office/powerpoint/2010/main" val="17872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08486"/>
            <a:ext cx="12851448" cy="3634458"/>
          </a:xfrm>
        </p:spPr>
        <p:txBody>
          <a:bodyPr anchor="b"/>
          <a:lstStyle>
            <a:lvl1pPr algn="ctr">
              <a:defRPr sz="9133"/>
            </a:lvl1pPr>
          </a:lstStyle>
          <a:p>
            <a:r>
              <a:rPr lang="en-US"/>
              <a:t>Click to edit Master title style</a:t>
            </a:r>
            <a:endParaRPr lang="en-US" dirty="0"/>
          </a:p>
        </p:txBody>
      </p:sp>
      <p:sp>
        <p:nvSpPr>
          <p:cNvPr id="3" name="Subtitle 2"/>
          <p:cNvSpPr>
            <a:spLocks noGrp="1"/>
          </p:cNvSpPr>
          <p:nvPr>
            <p:ph type="subTitle" idx="1"/>
          </p:nvPr>
        </p:nvSpPr>
        <p:spPr>
          <a:xfrm>
            <a:off x="1889919" y="5483102"/>
            <a:ext cx="11339513" cy="2520438"/>
          </a:xfrm>
        </p:spPr>
        <p:txBody>
          <a:bodyPr/>
          <a:lstStyle>
            <a:lvl1pPr marL="0" indent="0" algn="ctr">
              <a:buNone/>
              <a:defRPr sz="3653"/>
            </a:lvl1pPr>
            <a:lvl2pPr marL="695950" indent="0" algn="ctr">
              <a:buNone/>
              <a:defRPr sz="3044"/>
            </a:lvl2pPr>
            <a:lvl3pPr marL="1391900" indent="0" algn="ctr">
              <a:buNone/>
              <a:defRPr sz="2740"/>
            </a:lvl3pPr>
            <a:lvl4pPr marL="2087850" indent="0" algn="ctr">
              <a:buNone/>
              <a:defRPr sz="2436"/>
            </a:lvl4pPr>
            <a:lvl5pPr marL="2783799" indent="0" algn="ctr">
              <a:buNone/>
              <a:defRPr sz="2436"/>
            </a:lvl5pPr>
            <a:lvl6pPr marL="3479749" indent="0" algn="ctr">
              <a:buNone/>
              <a:defRPr sz="2436"/>
            </a:lvl6pPr>
            <a:lvl7pPr marL="4175699" indent="0" algn="ctr">
              <a:buNone/>
              <a:defRPr sz="2436"/>
            </a:lvl7pPr>
            <a:lvl8pPr marL="4871649" indent="0" algn="ctr">
              <a:buNone/>
              <a:defRPr sz="2436"/>
            </a:lvl8pPr>
            <a:lvl9pPr marL="5567599" indent="0" algn="ctr">
              <a:buNone/>
              <a:defRPr sz="24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4E78B6-31B2-804F-994C-D4C359A6354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362849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E78B6-31B2-804F-994C-D4C359A6354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219477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55801"/>
            <a:ext cx="3260110" cy="88469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55801"/>
            <a:ext cx="9591338" cy="88469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E78B6-31B2-804F-994C-D4C359A6354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386120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E78B6-31B2-804F-994C-D4C359A6354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81859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02603"/>
            <a:ext cx="13040439" cy="4342500"/>
          </a:xfrm>
        </p:spPr>
        <p:txBody>
          <a:bodyPr anchor="b"/>
          <a:lstStyle>
            <a:lvl1pPr>
              <a:defRPr sz="9133"/>
            </a:lvl1pPr>
          </a:lstStyle>
          <a:p>
            <a:r>
              <a:rPr lang="en-US"/>
              <a:t>Click to edit Master title style</a:t>
            </a:r>
            <a:endParaRPr lang="en-US" dirty="0"/>
          </a:p>
        </p:txBody>
      </p:sp>
      <p:sp>
        <p:nvSpPr>
          <p:cNvPr id="3" name="Text Placeholder 2"/>
          <p:cNvSpPr>
            <a:spLocks noGrp="1"/>
          </p:cNvSpPr>
          <p:nvPr>
            <p:ph type="body" idx="1"/>
          </p:nvPr>
        </p:nvSpPr>
        <p:spPr>
          <a:xfrm>
            <a:off x="1031582" y="6986185"/>
            <a:ext cx="13040439" cy="2283618"/>
          </a:xfrm>
        </p:spPr>
        <p:txBody>
          <a:bodyPr/>
          <a:lstStyle>
            <a:lvl1pPr marL="0" indent="0">
              <a:buNone/>
              <a:defRPr sz="3653">
                <a:solidFill>
                  <a:schemeClr val="tx1"/>
                </a:solidFill>
              </a:defRPr>
            </a:lvl1pPr>
            <a:lvl2pPr marL="695950" indent="0">
              <a:buNone/>
              <a:defRPr sz="3044">
                <a:solidFill>
                  <a:schemeClr val="tx1">
                    <a:tint val="75000"/>
                  </a:schemeClr>
                </a:solidFill>
              </a:defRPr>
            </a:lvl2pPr>
            <a:lvl3pPr marL="1391900" indent="0">
              <a:buNone/>
              <a:defRPr sz="2740">
                <a:solidFill>
                  <a:schemeClr val="tx1">
                    <a:tint val="75000"/>
                  </a:schemeClr>
                </a:solidFill>
              </a:defRPr>
            </a:lvl3pPr>
            <a:lvl4pPr marL="2087850" indent="0">
              <a:buNone/>
              <a:defRPr sz="2436">
                <a:solidFill>
                  <a:schemeClr val="tx1">
                    <a:tint val="75000"/>
                  </a:schemeClr>
                </a:solidFill>
              </a:defRPr>
            </a:lvl4pPr>
            <a:lvl5pPr marL="2783799" indent="0">
              <a:buNone/>
              <a:defRPr sz="2436">
                <a:solidFill>
                  <a:schemeClr val="tx1">
                    <a:tint val="75000"/>
                  </a:schemeClr>
                </a:solidFill>
              </a:defRPr>
            </a:lvl5pPr>
            <a:lvl6pPr marL="3479749" indent="0">
              <a:buNone/>
              <a:defRPr sz="2436">
                <a:solidFill>
                  <a:schemeClr val="tx1">
                    <a:tint val="75000"/>
                  </a:schemeClr>
                </a:solidFill>
              </a:defRPr>
            </a:lvl6pPr>
            <a:lvl7pPr marL="4175699" indent="0">
              <a:buNone/>
              <a:defRPr sz="2436">
                <a:solidFill>
                  <a:schemeClr val="tx1">
                    <a:tint val="75000"/>
                  </a:schemeClr>
                </a:solidFill>
              </a:defRPr>
            </a:lvl7pPr>
            <a:lvl8pPr marL="4871649" indent="0">
              <a:buNone/>
              <a:defRPr sz="2436">
                <a:solidFill>
                  <a:schemeClr val="tx1">
                    <a:tint val="75000"/>
                  </a:schemeClr>
                </a:solidFill>
              </a:defRPr>
            </a:lvl8pPr>
            <a:lvl9pPr marL="5567599" indent="0">
              <a:buNone/>
              <a:defRPr sz="24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4E78B6-31B2-804F-994C-D4C359A6354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203849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779007"/>
            <a:ext cx="6425724" cy="6623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779007"/>
            <a:ext cx="6425724" cy="6623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4E78B6-31B2-804F-994C-D4C359A63543}"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169304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55804"/>
            <a:ext cx="13040439" cy="20178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559104"/>
            <a:ext cx="6396193" cy="1254177"/>
          </a:xfrm>
        </p:spPr>
        <p:txBody>
          <a:bodyPr anchor="b"/>
          <a:lstStyle>
            <a:lvl1pPr marL="0" indent="0">
              <a:buNone/>
              <a:defRPr sz="3653" b="1"/>
            </a:lvl1pPr>
            <a:lvl2pPr marL="695950" indent="0">
              <a:buNone/>
              <a:defRPr sz="3044" b="1"/>
            </a:lvl2pPr>
            <a:lvl3pPr marL="1391900" indent="0">
              <a:buNone/>
              <a:defRPr sz="2740" b="1"/>
            </a:lvl3pPr>
            <a:lvl4pPr marL="2087850" indent="0">
              <a:buNone/>
              <a:defRPr sz="2436" b="1"/>
            </a:lvl4pPr>
            <a:lvl5pPr marL="2783799" indent="0">
              <a:buNone/>
              <a:defRPr sz="2436" b="1"/>
            </a:lvl5pPr>
            <a:lvl6pPr marL="3479749" indent="0">
              <a:buNone/>
              <a:defRPr sz="2436" b="1"/>
            </a:lvl6pPr>
            <a:lvl7pPr marL="4175699" indent="0">
              <a:buNone/>
              <a:defRPr sz="2436" b="1"/>
            </a:lvl7pPr>
            <a:lvl8pPr marL="4871649" indent="0">
              <a:buNone/>
              <a:defRPr sz="2436" b="1"/>
            </a:lvl8pPr>
            <a:lvl9pPr marL="5567599" indent="0">
              <a:buNone/>
              <a:defRPr sz="2436" b="1"/>
            </a:lvl9pPr>
          </a:lstStyle>
          <a:p>
            <a:pPr lvl="0"/>
            <a:r>
              <a:rPr lang="en-US"/>
              <a:t>Edit Master text styles</a:t>
            </a:r>
          </a:p>
        </p:txBody>
      </p:sp>
      <p:sp>
        <p:nvSpPr>
          <p:cNvPr id="4" name="Content Placeholder 3"/>
          <p:cNvSpPr>
            <a:spLocks noGrp="1"/>
          </p:cNvSpPr>
          <p:nvPr>
            <p:ph sz="half" idx="2"/>
          </p:nvPr>
        </p:nvSpPr>
        <p:spPr>
          <a:xfrm>
            <a:off x="1041426" y="3813281"/>
            <a:ext cx="6396193" cy="560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559104"/>
            <a:ext cx="6427693" cy="1254177"/>
          </a:xfrm>
        </p:spPr>
        <p:txBody>
          <a:bodyPr anchor="b"/>
          <a:lstStyle>
            <a:lvl1pPr marL="0" indent="0">
              <a:buNone/>
              <a:defRPr sz="3653" b="1"/>
            </a:lvl1pPr>
            <a:lvl2pPr marL="695950" indent="0">
              <a:buNone/>
              <a:defRPr sz="3044" b="1"/>
            </a:lvl2pPr>
            <a:lvl3pPr marL="1391900" indent="0">
              <a:buNone/>
              <a:defRPr sz="2740" b="1"/>
            </a:lvl3pPr>
            <a:lvl4pPr marL="2087850" indent="0">
              <a:buNone/>
              <a:defRPr sz="2436" b="1"/>
            </a:lvl4pPr>
            <a:lvl5pPr marL="2783799" indent="0">
              <a:buNone/>
              <a:defRPr sz="2436" b="1"/>
            </a:lvl5pPr>
            <a:lvl6pPr marL="3479749" indent="0">
              <a:buNone/>
              <a:defRPr sz="2436" b="1"/>
            </a:lvl6pPr>
            <a:lvl7pPr marL="4175699" indent="0">
              <a:buNone/>
              <a:defRPr sz="2436" b="1"/>
            </a:lvl7pPr>
            <a:lvl8pPr marL="4871649" indent="0">
              <a:buNone/>
              <a:defRPr sz="2436" b="1"/>
            </a:lvl8pPr>
            <a:lvl9pPr marL="5567599" indent="0">
              <a:buNone/>
              <a:defRPr sz="2436" b="1"/>
            </a:lvl9pPr>
          </a:lstStyle>
          <a:p>
            <a:pPr lvl="0"/>
            <a:r>
              <a:rPr lang="en-US"/>
              <a:t>Edit Master text styles</a:t>
            </a:r>
          </a:p>
        </p:txBody>
      </p:sp>
      <p:sp>
        <p:nvSpPr>
          <p:cNvPr id="6" name="Content Placeholder 5"/>
          <p:cNvSpPr>
            <a:spLocks noGrp="1"/>
          </p:cNvSpPr>
          <p:nvPr>
            <p:ph sz="quarter" idx="4"/>
          </p:nvPr>
        </p:nvSpPr>
        <p:spPr>
          <a:xfrm>
            <a:off x="7654172" y="3813281"/>
            <a:ext cx="6427693" cy="5608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4E78B6-31B2-804F-994C-D4C359A63543}"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261735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4E78B6-31B2-804F-994C-D4C359A63543}"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365121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E78B6-31B2-804F-994C-D4C359A63543}"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3603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695960"/>
            <a:ext cx="4876384" cy="2435860"/>
          </a:xfrm>
        </p:spPr>
        <p:txBody>
          <a:bodyPr anchor="b"/>
          <a:lstStyle>
            <a:lvl1pPr>
              <a:defRPr sz="4871"/>
            </a:lvl1pPr>
          </a:lstStyle>
          <a:p>
            <a:r>
              <a:rPr lang="en-US"/>
              <a:t>Click to edit Master title style</a:t>
            </a:r>
            <a:endParaRPr lang="en-US" dirty="0"/>
          </a:p>
        </p:txBody>
      </p:sp>
      <p:sp>
        <p:nvSpPr>
          <p:cNvPr id="3" name="Content Placeholder 2"/>
          <p:cNvSpPr>
            <a:spLocks noGrp="1"/>
          </p:cNvSpPr>
          <p:nvPr>
            <p:ph idx="1"/>
          </p:nvPr>
        </p:nvSpPr>
        <p:spPr>
          <a:xfrm>
            <a:off x="6427693" y="1503083"/>
            <a:ext cx="7654171" cy="7418740"/>
          </a:xfrm>
        </p:spPr>
        <p:txBody>
          <a:bodyPr/>
          <a:lstStyle>
            <a:lvl1pPr>
              <a:defRPr sz="4871"/>
            </a:lvl1pPr>
            <a:lvl2pPr>
              <a:defRPr sz="4262"/>
            </a:lvl2pPr>
            <a:lvl3pPr>
              <a:defRPr sz="3653"/>
            </a:lvl3pPr>
            <a:lvl4pPr>
              <a:defRPr sz="3044"/>
            </a:lvl4pPr>
            <a:lvl5pPr>
              <a:defRPr sz="3044"/>
            </a:lvl5pPr>
            <a:lvl6pPr>
              <a:defRPr sz="3044"/>
            </a:lvl6pPr>
            <a:lvl7pPr>
              <a:defRPr sz="3044"/>
            </a:lvl7pPr>
            <a:lvl8pPr>
              <a:defRPr sz="3044"/>
            </a:lvl8pPr>
            <a:lvl9pPr>
              <a:defRPr sz="304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131820"/>
            <a:ext cx="4876384" cy="5802084"/>
          </a:xfrm>
        </p:spPr>
        <p:txBody>
          <a:bodyPr/>
          <a:lstStyle>
            <a:lvl1pPr marL="0" indent="0">
              <a:buNone/>
              <a:defRPr sz="2436"/>
            </a:lvl1pPr>
            <a:lvl2pPr marL="695950" indent="0">
              <a:buNone/>
              <a:defRPr sz="2131"/>
            </a:lvl2pPr>
            <a:lvl3pPr marL="1391900" indent="0">
              <a:buNone/>
              <a:defRPr sz="1827"/>
            </a:lvl3pPr>
            <a:lvl4pPr marL="2087850" indent="0">
              <a:buNone/>
              <a:defRPr sz="1522"/>
            </a:lvl4pPr>
            <a:lvl5pPr marL="2783799" indent="0">
              <a:buNone/>
              <a:defRPr sz="1522"/>
            </a:lvl5pPr>
            <a:lvl6pPr marL="3479749" indent="0">
              <a:buNone/>
              <a:defRPr sz="1522"/>
            </a:lvl6pPr>
            <a:lvl7pPr marL="4175699" indent="0">
              <a:buNone/>
              <a:defRPr sz="1522"/>
            </a:lvl7pPr>
            <a:lvl8pPr marL="4871649" indent="0">
              <a:buNone/>
              <a:defRPr sz="1522"/>
            </a:lvl8pPr>
            <a:lvl9pPr marL="5567599" indent="0">
              <a:buNone/>
              <a:defRPr sz="1522"/>
            </a:lvl9pPr>
          </a:lstStyle>
          <a:p>
            <a:pPr lvl="0"/>
            <a:r>
              <a:rPr lang="en-US"/>
              <a:t>Edit Master text styles</a:t>
            </a:r>
          </a:p>
        </p:txBody>
      </p:sp>
      <p:sp>
        <p:nvSpPr>
          <p:cNvPr id="5" name="Date Placeholder 4"/>
          <p:cNvSpPr>
            <a:spLocks noGrp="1"/>
          </p:cNvSpPr>
          <p:nvPr>
            <p:ph type="dt" sz="half" idx="10"/>
          </p:nvPr>
        </p:nvSpPr>
        <p:spPr/>
        <p:txBody>
          <a:bodyPr/>
          <a:lstStyle/>
          <a:p>
            <a:fld id="{A94E78B6-31B2-804F-994C-D4C359A63543}"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417832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695960"/>
            <a:ext cx="4876384" cy="2435860"/>
          </a:xfrm>
        </p:spPr>
        <p:txBody>
          <a:bodyPr anchor="b"/>
          <a:lstStyle>
            <a:lvl1pPr>
              <a:defRPr sz="4871"/>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03083"/>
            <a:ext cx="7654171" cy="7418740"/>
          </a:xfrm>
        </p:spPr>
        <p:txBody>
          <a:bodyPr anchor="t"/>
          <a:lstStyle>
            <a:lvl1pPr marL="0" indent="0">
              <a:buNone/>
              <a:defRPr sz="4871"/>
            </a:lvl1pPr>
            <a:lvl2pPr marL="695950" indent="0">
              <a:buNone/>
              <a:defRPr sz="4262"/>
            </a:lvl2pPr>
            <a:lvl3pPr marL="1391900" indent="0">
              <a:buNone/>
              <a:defRPr sz="3653"/>
            </a:lvl3pPr>
            <a:lvl4pPr marL="2087850" indent="0">
              <a:buNone/>
              <a:defRPr sz="3044"/>
            </a:lvl4pPr>
            <a:lvl5pPr marL="2783799" indent="0">
              <a:buNone/>
              <a:defRPr sz="3044"/>
            </a:lvl5pPr>
            <a:lvl6pPr marL="3479749" indent="0">
              <a:buNone/>
              <a:defRPr sz="3044"/>
            </a:lvl6pPr>
            <a:lvl7pPr marL="4175699" indent="0">
              <a:buNone/>
              <a:defRPr sz="3044"/>
            </a:lvl7pPr>
            <a:lvl8pPr marL="4871649" indent="0">
              <a:buNone/>
              <a:defRPr sz="3044"/>
            </a:lvl8pPr>
            <a:lvl9pPr marL="5567599" indent="0">
              <a:buNone/>
              <a:defRPr sz="3044"/>
            </a:lvl9pPr>
          </a:lstStyle>
          <a:p>
            <a:r>
              <a:rPr lang="en-US"/>
              <a:t>Click icon to add picture</a:t>
            </a:r>
            <a:endParaRPr lang="en-US" dirty="0"/>
          </a:p>
        </p:txBody>
      </p:sp>
      <p:sp>
        <p:nvSpPr>
          <p:cNvPr id="4" name="Text Placeholder 3"/>
          <p:cNvSpPr>
            <a:spLocks noGrp="1"/>
          </p:cNvSpPr>
          <p:nvPr>
            <p:ph type="body" sz="half" idx="2"/>
          </p:nvPr>
        </p:nvSpPr>
        <p:spPr>
          <a:xfrm>
            <a:off x="1041425" y="3131820"/>
            <a:ext cx="4876384" cy="5802084"/>
          </a:xfrm>
        </p:spPr>
        <p:txBody>
          <a:bodyPr/>
          <a:lstStyle>
            <a:lvl1pPr marL="0" indent="0">
              <a:buNone/>
              <a:defRPr sz="2436"/>
            </a:lvl1pPr>
            <a:lvl2pPr marL="695950" indent="0">
              <a:buNone/>
              <a:defRPr sz="2131"/>
            </a:lvl2pPr>
            <a:lvl3pPr marL="1391900" indent="0">
              <a:buNone/>
              <a:defRPr sz="1827"/>
            </a:lvl3pPr>
            <a:lvl4pPr marL="2087850" indent="0">
              <a:buNone/>
              <a:defRPr sz="1522"/>
            </a:lvl4pPr>
            <a:lvl5pPr marL="2783799" indent="0">
              <a:buNone/>
              <a:defRPr sz="1522"/>
            </a:lvl5pPr>
            <a:lvl6pPr marL="3479749" indent="0">
              <a:buNone/>
              <a:defRPr sz="1522"/>
            </a:lvl6pPr>
            <a:lvl7pPr marL="4175699" indent="0">
              <a:buNone/>
              <a:defRPr sz="1522"/>
            </a:lvl7pPr>
            <a:lvl8pPr marL="4871649" indent="0">
              <a:buNone/>
              <a:defRPr sz="1522"/>
            </a:lvl8pPr>
            <a:lvl9pPr marL="5567599" indent="0">
              <a:buNone/>
              <a:defRPr sz="1522"/>
            </a:lvl9pPr>
          </a:lstStyle>
          <a:p>
            <a:pPr lvl="0"/>
            <a:r>
              <a:rPr lang="en-US"/>
              <a:t>Edit Master text styles</a:t>
            </a:r>
          </a:p>
        </p:txBody>
      </p:sp>
      <p:sp>
        <p:nvSpPr>
          <p:cNvPr id="5" name="Date Placeholder 4"/>
          <p:cNvSpPr>
            <a:spLocks noGrp="1"/>
          </p:cNvSpPr>
          <p:nvPr>
            <p:ph type="dt" sz="half" idx="10"/>
          </p:nvPr>
        </p:nvSpPr>
        <p:spPr/>
        <p:txBody>
          <a:bodyPr/>
          <a:lstStyle/>
          <a:p>
            <a:fld id="{A94E78B6-31B2-804F-994C-D4C359A63543}"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A38D7-574F-EA4A-8887-CE8129D7B2CE}" type="slidenum">
              <a:rPr lang="en-US" smtClean="0"/>
              <a:t>‹#›</a:t>
            </a:fld>
            <a:endParaRPr lang="en-US"/>
          </a:p>
        </p:txBody>
      </p:sp>
    </p:spTree>
    <p:extLst>
      <p:ext uri="{BB962C8B-B14F-4D97-AF65-F5344CB8AC3E}">
        <p14:creationId xmlns:p14="http://schemas.microsoft.com/office/powerpoint/2010/main" val="157285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55804"/>
            <a:ext cx="13040439" cy="2017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779007"/>
            <a:ext cx="13040439" cy="66237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675780"/>
            <a:ext cx="3401854" cy="555801"/>
          </a:xfrm>
          <a:prstGeom prst="rect">
            <a:avLst/>
          </a:prstGeom>
        </p:spPr>
        <p:txBody>
          <a:bodyPr vert="horz" lIns="91440" tIns="45720" rIns="91440" bIns="45720" rtlCol="0" anchor="ctr"/>
          <a:lstStyle>
            <a:lvl1pPr algn="l">
              <a:defRPr sz="1827">
                <a:solidFill>
                  <a:schemeClr val="tx1">
                    <a:tint val="75000"/>
                  </a:schemeClr>
                </a:solidFill>
              </a:defRPr>
            </a:lvl1pPr>
          </a:lstStyle>
          <a:p>
            <a:fld id="{A94E78B6-31B2-804F-994C-D4C359A63543}" type="datetimeFigureOut">
              <a:rPr lang="en-US" smtClean="0"/>
              <a:t>2/19/2024</a:t>
            </a:fld>
            <a:endParaRPr lang="en-US"/>
          </a:p>
        </p:txBody>
      </p:sp>
      <p:sp>
        <p:nvSpPr>
          <p:cNvPr id="5" name="Footer Placeholder 4"/>
          <p:cNvSpPr>
            <a:spLocks noGrp="1"/>
          </p:cNvSpPr>
          <p:nvPr>
            <p:ph type="ftr" sz="quarter" idx="3"/>
          </p:nvPr>
        </p:nvSpPr>
        <p:spPr>
          <a:xfrm>
            <a:off x="5008285" y="9675780"/>
            <a:ext cx="5102781" cy="555801"/>
          </a:xfrm>
          <a:prstGeom prst="rect">
            <a:avLst/>
          </a:prstGeom>
        </p:spPr>
        <p:txBody>
          <a:bodyPr vert="horz" lIns="91440" tIns="45720" rIns="91440" bIns="45720" rtlCol="0" anchor="ctr"/>
          <a:lstStyle>
            <a:lvl1pPr algn="ctr">
              <a:defRPr sz="18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675780"/>
            <a:ext cx="3401854" cy="555801"/>
          </a:xfrm>
          <a:prstGeom prst="rect">
            <a:avLst/>
          </a:prstGeom>
        </p:spPr>
        <p:txBody>
          <a:bodyPr vert="horz" lIns="91440" tIns="45720" rIns="91440" bIns="45720" rtlCol="0" anchor="ctr"/>
          <a:lstStyle>
            <a:lvl1pPr algn="r">
              <a:defRPr sz="1827">
                <a:solidFill>
                  <a:schemeClr val="tx1">
                    <a:tint val="75000"/>
                  </a:schemeClr>
                </a:solidFill>
              </a:defRPr>
            </a:lvl1pPr>
          </a:lstStyle>
          <a:p>
            <a:fld id="{D7CA38D7-574F-EA4A-8887-CE8129D7B2CE}" type="slidenum">
              <a:rPr lang="en-US" smtClean="0"/>
              <a:t>‹#›</a:t>
            </a:fld>
            <a:endParaRPr lang="en-US"/>
          </a:p>
        </p:txBody>
      </p:sp>
    </p:spTree>
    <p:extLst>
      <p:ext uri="{BB962C8B-B14F-4D97-AF65-F5344CB8AC3E}">
        <p14:creationId xmlns:p14="http://schemas.microsoft.com/office/powerpoint/2010/main" val="10484613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91900" rtl="0" eaLnBrk="1" latinLnBrk="0" hangingPunct="1">
        <a:lnSpc>
          <a:spcPct val="90000"/>
        </a:lnSpc>
        <a:spcBef>
          <a:spcPct val="0"/>
        </a:spcBef>
        <a:buNone/>
        <a:defRPr sz="6698" kern="1200">
          <a:solidFill>
            <a:schemeClr val="tx1"/>
          </a:solidFill>
          <a:latin typeface="+mj-lt"/>
          <a:ea typeface="+mj-ea"/>
          <a:cs typeface="+mj-cs"/>
        </a:defRPr>
      </a:lvl1pPr>
    </p:titleStyle>
    <p:bodyStyle>
      <a:lvl1pPr marL="347975" indent="-347975" algn="l" defTabSz="1391900" rtl="0" eaLnBrk="1" latinLnBrk="0" hangingPunct="1">
        <a:lnSpc>
          <a:spcPct val="90000"/>
        </a:lnSpc>
        <a:spcBef>
          <a:spcPts val="1522"/>
        </a:spcBef>
        <a:buFont typeface="Arial" panose="020B0604020202020204" pitchFamily="34" charset="0"/>
        <a:buChar char="•"/>
        <a:defRPr sz="4262" kern="1200">
          <a:solidFill>
            <a:schemeClr val="tx1"/>
          </a:solidFill>
          <a:latin typeface="+mn-lt"/>
          <a:ea typeface="+mn-ea"/>
          <a:cs typeface="+mn-cs"/>
        </a:defRPr>
      </a:lvl1pPr>
      <a:lvl2pPr marL="1043925" indent="-347975" algn="l" defTabSz="1391900" rtl="0" eaLnBrk="1" latinLnBrk="0" hangingPunct="1">
        <a:lnSpc>
          <a:spcPct val="90000"/>
        </a:lnSpc>
        <a:spcBef>
          <a:spcPts val="761"/>
        </a:spcBef>
        <a:buFont typeface="Arial" panose="020B0604020202020204" pitchFamily="34" charset="0"/>
        <a:buChar char="•"/>
        <a:defRPr sz="3653" kern="1200">
          <a:solidFill>
            <a:schemeClr val="tx1"/>
          </a:solidFill>
          <a:latin typeface="+mn-lt"/>
          <a:ea typeface="+mn-ea"/>
          <a:cs typeface="+mn-cs"/>
        </a:defRPr>
      </a:lvl2pPr>
      <a:lvl3pPr marL="1739875" indent="-347975" algn="l" defTabSz="1391900" rtl="0" eaLnBrk="1" latinLnBrk="0" hangingPunct="1">
        <a:lnSpc>
          <a:spcPct val="90000"/>
        </a:lnSpc>
        <a:spcBef>
          <a:spcPts val="761"/>
        </a:spcBef>
        <a:buFont typeface="Arial" panose="020B0604020202020204" pitchFamily="34" charset="0"/>
        <a:buChar char="•"/>
        <a:defRPr sz="3044" kern="1200">
          <a:solidFill>
            <a:schemeClr val="tx1"/>
          </a:solidFill>
          <a:latin typeface="+mn-lt"/>
          <a:ea typeface="+mn-ea"/>
          <a:cs typeface="+mn-cs"/>
        </a:defRPr>
      </a:lvl3pPr>
      <a:lvl4pPr marL="243582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4pPr>
      <a:lvl5pPr marL="313177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5pPr>
      <a:lvl6pPr marL="382772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6pPr>
      <a:lvl7pPr marL="452367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7pPr>
      <a:lvl8pPr marL="521962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8pPr>
      <a:lvl9pPr marL="591557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9pPr>
    </p:bodyStyle>
    <p:otherStyle>
      <a:defPPr>
        <a:defRPr lang="en-US"/>
      </a:defPPr>
      <a:lvl1pPr marL="0" algn="l" defTabSz="1391900" rtl="0" eaLnBrk="1" latinLnBrk="0" hangingPunct="1">
        <a:defRPr sz="2740" kern="1200">
          <a:solidFill>
            <a:schemeClr val="tx1"/>
          </a:solidFill>
          <a:latin typeface="+mn-lt"/>
          <a:ea typeface="+mn-ea"/>
          <a:cs typeface="+mn-cs"/>
        </a:defRPr>
      </a:lvl1pPr>
      <a:lvl2pPr marL="695950" algn="l" defTabSz="1391900" rtl="0" eaLnBrk="1" latinLnBrk="0" hangingPunct="1">
        <a:defRPr sz="2740" kern="1200">
          <a:solidFill>
            <a:schemeClr val="tx1"/>
          </a:solidFill>
          <a:latin typeface="+mn-lt"/>
          <a:ea typeface="+mn-ea"/>
          <a:cs typeface="+mn-cs"/>
        </a:defRPr>
      </a:lvl2pPr>
      <a:lvl3pPr marL="1391900" algn="l" defTabSz="1391900" rtl="0" eaLnBrk="1" latinLnBrk="0" hangingPunct="1">
        <a:defRPr sz="2740" kern="1200">
          <a:solidFill>
            <a:schemeClr val="tx1"/>
          </a:solidFill>
          <a:latin typeface="+mn-lt"/>
          <a:ea typeface="+mn-ea"/>
          <a:cs typeface="+mn-cs"/>
        </a:defRPr>
      </a:lvl3pPr>
      <a:lvl4pPr marL="2087850" algn="l" defTabSz="1391900" rtl="0" eaLnBrk="1" latinLnBrk="0" hangingPunct="1">
        <a:defRPr sz="2740" kern="1200">
          <a:solidFill>
            <a:schemeClr val="tx1"/>
          </a:solidFill>
          <a:latin typeface="+mn-lt"/>
          <a:ea typeface="+mn-ea"/>
          <a:cs typeface="+mn-cs"/>
        </a:defRPr>
      </a:lvl4pPr>
      <a:lvl5pPr marL="2783799" algn="l" defTabSz="1391900" rtl="0" eaLnBrk="1" latinLnBrk="0" hangingPunct="1">
        <a:defRPr sz="2740" kern="1200">
          <a:solidFill>
            <a:schemeClr val="tx1"/>
          </a:solidFill>
          <a:latin typeface="+mn-lt"/>
          <a:ea typeface="+mn-ea"/>
          <a:cs typeface="+mn-cs"/>
        </a:defRPr>
      </a:lvl5pPr>
      <a:lvl6pPr marL="3479749" algn="l" defTabSz="1391900" rtl="0" eaLnBrk="1" latinLnBrk="0" hangingPunct="1">
        <a:defRPr sz="2740" kern="1200">
          <a:solidFill>
            <a:schemeClr val="tx1"/>
          </a:solidFill>
          <a:latin typeface="+mn-lt"/>
          <a:ea typeface="+mn-ea"/>
          <a:cs typeface="+mn-cs"/>
        </a:defRPr>
      </a:lvl6pPr>
      <a:lvl7pPr marL="4175699" algn="l" defTabSz="1391900" rtl="0" eaLnBrk="1" latinLnBrk="0" hangingPunct="1">
        <a:defRPr sz="2740" kern="1200">
          <a:solidFill>
            <a:schemeClr val="tx1"/>
          </a:solidFill>
          <a:latin typeface="+mn-lt"/>
          <a:ea typeface="+mn-ea"/>
          <a:cs typeface="+mn-cs"/>
        </a:defRPr>
      </a:lvl7pPr>
      <a:lvl8pPr marL="4871649" algn="l" defTabSz="1391900" rtl="0" eaLnBrk="1" latinLnBrk="0" hangingPunct="1">
        <a:defRPr sz="2740" kern="1200">
          <a:solidFill>
            <a:schemeClr val="tx1"/>
          </a:solidFill>
          <a:latin typeface="+mn-lt"/>
          <a:ea typeface="+mn-ea"/>
          <a:cs typeface="+mn-cs"/>
        </a:defRPr>
      </a:lvl8pPr>
      <a:lvl9pPr marL="5567599" algn="l" defTabSz="1391900" rtl="0" eaLnBrk="1" latinLnBrk="0" hangingPunct="1">
        <a:defRPr sz="2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4322B9-97FB-B140-82B9-E2102079C7A8}"/>
              </a:ext>
            </a:extLst>
          </p:cNvPr>
          <p:cNvSpPr txBox="1"/>
          <p:nvPr/>
        </p:nvSpPr>
        <p:spPr>
          <a:xfrm>
            <a:off x="703530" y="836908"/>
            <a:ext cx="7580314" cy="6787499"/>
          </a:xfrm>
          <a:prstGeom prst="rect">
            <a:avLst/>
          </a:prstGeom>
          <a:noFill/>
        </p:spPr>
        <p:txBody>
          <a:bodyPr wrap="square" lIns="91440" tIns="45720" rIns="91440" bIns="45720" rtlCol="0" anchor="t">
            <a:spAutoFit/>
          </a:bodyPr>
          <a:lstStyle/>
          <a:p>
            <a:r>
              <a:rPr lang="en-US" sz="4100" b="1" dirty="0">
                <a:solidFill>
                  <a:srgbClr val="1E2543"/>
                </a:solidFill>
                <a:latin typeface="Arial"/>
                <a:cs typeface="Arial"/>
              </a:rPr>
              <a:t>Thanks for downloading the NCW2024 Plan!</a:t>
            </a:r>
          </a:p>
          <a:p>
            <a:endParaRPr lang="en-US" sz="1809" dirty="0">
              <a:solidFill>
                <a:srgbClr val="1E2543"/>
              </a:solidFill>
              <a:latin typeface="Arial" panose="020B0604020202020204" pitchFamily="34" charset="0"/>
              <a:cs typeface="Arial" panose="020B0604020202020204" pitchFamily="34" charset="0"/>
            </a:endParaRPr>
          </a:p>
          <a:p>
            <a:r>
              <a:rPr lang="en-US" sz="1400" b="1" dirty="0">
                <a:solidFill>
                  <a:srgbClr val="1E2543"/>
                </a:solidFill>
                <a:latin typeface="Arial" panose="020B0604020202020204" pitchFamily="34" charset="0"/>
                <a:cs typeface="Arial" panose="020B0604020202020204" pitchFamily="34" charset="0"/>
              </a:rPr>
              <a:t>How to use this:</a:t>
            </a:r>
          </a:p>
          <a:p>
            <a:endParaRPr lang="en-US" sz="1400" dirty="0">
              <a:solidFill>
                <a:srgbClr val="1E2543"/>
              </a:solidFill>
              <a:latin typeface="Arial" panose="020B0604020202020204" pitchFamily="34" charset="0"/>
              <a:cs typeface="Arial" panose="020B0604020202020204" pitchFamily="34" charset="0"/>
            </a:endParaRPr>
          </a:p>
          <a:p>
            <a:pPr marL="369275" indent="-369275">
              <a:buFont typeface="Arial" panose="020B0604020202020204" pitchFamily="34" charset="0"/>
              <a:buChar char="•"/>
            </a:pPr>
            <a:r>
              <a:rPr lang="en-US" sz="1400" dirty="0">
                <a:solidFill>
                  <a:srgbClr val="1E2543"/>
                </a:solidFill>
                <a:latin typeface="Arial" panose="020B0604020202020204" pitchFamily="34" charset="0"/>
                <a:cs typeface="Arial" panose="020B0604020202020204" pitchFamily="34" charset="0"/>
              </a:rPr>
              <a:t>Add your school name</a:t>
            </a:r>
          </a:p>
          <a:p>
            <a:pPr marL="369275" indent="-369275">
              <a:buFont typeface="Arial" panose="020B0604020202020204" pitchFamily="34" charset="0"/>
              <a:buChar char="•"/>
            </a:pPr>
            <a:endParaRPr lang="en-US" sz="1400" dirty="0">
              <a:solidFill>
                <a:srgbClr val="1E2543"/>
              </a:solidFill>
              <a:latin typeface="Arial" panose="020B0604020202020204" pitchFamily="34" charset="0"/>
              <a:cs typeface="Arial" panose="020B0604020202020204" pitchFamily="34" charset="0"/>
            </a:endParaRPr>
          </a:p>
          <a:p>
            <a:pPr marL="369275" indent="-369275">
              <a:buFont typeface="Arial" panose="020B0604020202020204" pitchFamily="34" charset="0"/>
              <a:buChar char="•"/>
            </a:pPr>
            <a:r>
              <a:rPr lang="en-US" sz="1400" dirty="0">
                <a:solidFill>
                  <a:srgbClr val="1E2543"/>
                </a:solidFill>
                <a:latin typeface="Arial" panose="020B0604020202020204" pitchFamily="34" charset="0"/>
                <a:cs typeface="Arial" panose="020B0604020202020204" pitchFamily="34" charset="0"/>
              </a:rPr>
              <a:t>Add a description of the career activities for each day</a:t>
            </a:r>
          </a:p>
          <a:p>
            <a:pPr marL="369275" indent="-369275">
              <a:buFont typeface="Arial" panose="020B0604020202020204" pitchFamily="34" charset="0"/>
              <a:buChar char="•"/>
            </a:pPr>
            <a:endParaRPr lang="en-US" sz="1400" dirty="0">
              <a:solidFill>
                <a:srgbClr val="1E2543"/>
              </a:solidFill>
              <a:latin typeface="Arial" panose="020B0604020202020204" pitchFamily="34" charset="0"/>
              <a:cs typeface="Arial" panose="020B0604020202020204" pitchFamily="34" charset="0"/>
            </a:endParaRPr>
          </a:p>
          <a:p>
            <a:pPr marL="369275" indent="-369275">
              <a:buFont typeface="Arial" panose="020B0604020202020204" pitchFamily="34" charset="0"/>
              <a:buChar char="•"/>
            </a:pPr>
            <a:r>
              <a:rPr lang="en-US" sz="1400" dirty="0">
                <a:solidFill>
                  <a:srgbClr val="1E2543"/>
                </a:solidFill>
                <a:latin typeface="Arial" panose="020B0604020202020204" pitchFamily="34" charset="0"/>
                <a:cs typeface="Arial" panose="020B0604020202020204" pitchFamily="34" charset="0"/>
              </a:rPr>
              <a:t>Highlight the benchmark icons that are applicable to the day’s activities. You can do this by selecting the icons and under the ‘picture format’ tab, select the </a:t>
            </a:r>
            <a:r>
              <a:rPr lang="en-US" sz="1400" dirty="0" err="1">
                <a:solidFill>
                  <a:srgbClr val="1E2543"/>
                </a:solidFill>
                <a:latin typeface="Arial" panose="020B0604020202020204" pitchFamily="34" charset="0"/>
                <a:cs typeface="Arial" panose="020B0604020202020204" pitchFamily="34" charset="0"/>
              </a:rPr>
              <a:t>colour</a:t>
            </a:r>
            <a:r>
              <a:rPr lang="en-US" sz="1400" dirty="0">
                <a:solidFill>
                  <a:srgbClr val="1E2543"/>
                </a:solidFill>
                <a:latin typeface="Arial" panose="020B0604020202020204" pitchFamily="34" charset="0"/>
                <a:cs typeface="Arial" panose="020B0604020202020204" pitchFamily="34" charset="0"/>
              </a:rPr>
              <a:t> &gt; no </a:t>
            </a:r>
            <a:r>
              <a:rPr lang="en-US" sz="1400" dirty="0" err="1">
                <a:solidFill>
                  <a:srgbClr val="1E2543"/>
                </a:solidFill>
                <a:latin typeface="Arial" panose="020B0604020202020204" pitchFamily="34" charset="0"/>
                <a:cs typeface="Arial" panose="020B0604020202020204" pitchFamily="34" charset="0"/>
              </a:rPr>
              <a:t>recolour</a:t>
            </a:r>
            <a:r>
              <a:rPr lang="en-US" sz="1400" dirty="0">
                <a:solidFill>
                  <a:srgbClr val="1E2543"/>
                </a:solidFill>
                <a:latin typeface="Arial" panose="020B0604020202020204" pitchFamily="34" charset="0"/>
                <a:cs typeface="Arial" panose="020B0604020202020204" pitchFamily="34" charset="0"/>
              </a:rPr>
              <a:t> option and you should see that icon stand out.  </a:t>
            </a:r>
          </a:p>
          <a:p>
            <a:pPr marL="369275" indent="-369275">
              <a:buFont typeface="Arial" panose="020B0604020202020204" pitchFamily="34" charset="0"/>
              <a:buChar char="•"/>
            </a:pPr>
            <a:endParaRPr lang="en-US" sz="1400" dirty="0">
              <a:solidFill>
                <a:srgbClr val="1E2543"/>
              </a:solidFill>
              <a:latin typeface="Arial" panose="020B0604020202020204" pitchFamily="34" charset="0"/>
              <a:cs typeface="Arial" panose="020B0604020202020204" pitchFamily="34" charset="0"/>
            </a:endParaRPr>
          </a:p>
          <a:p>
            <a:pPr marL="369275" indent="-369275">
              <a:buFont typeface="Arial" panose="020B0604020202020204" pitchFamily="34" charset="0"/>
              <a:buChar char="•"/>
            </a:pPr>
            <a:r>
              <a:rPr lang="en-US" sz="1400" dirty="0">
                <a:solidFill>
                  <a:srgbClr val="1E2543"/>
                </a:solidFill>
                <a:latin typeface="Arial" panose="020B0604020202020204" pitchFamily="34" charset="0"/>
                <a:cs typeface="Arial" panose="020B0604020202020204" pitchFamily="34" charset="0"/>
              </a:rPr>
              <a:t>If you can’t fit all your activities on one plan, you can create copies for individual year groups, classes, </a:t>
            </a:r>
            <a:r>
              <a:rPr lang="en-US" sz="1400" dirty="0" err="1">
                <a:solidFill>
                  <a:srgbClr val="1E2543"/>
                </a:solidFill>
                <a:latin typeface="Arial" panose="020B0604020202020204" pitchFamily="34" charset="0"/>
                <a:cs typeface="Arial" panose="020B0604020202020204" pitchFamily="34" charset="0"/>
              </a:rPr>
              <a:t>etc</a:t>
            </a:r>
            <a:r>
              <a:rPr lang="en-US" sz="1400" dirty="0">
                <a:solidFill>
                  <a:srgbClr val="1E2543"/>
                </a:solidFill>
                <a:latin typeface="Arial" panose="020B0604020202020204" pitchFamily="34" charset="0"/>
                <a:cs typeface="Arial" panose="020B0604020202020204" pitchFamily="34" charset="0"/>
              </a:rPr>
              <a:t>!</a:t>
            </a:r>
          </a:p>
          <a:p>
            <a:pPr marL="369275" indent="-369275">
              <a:buFont typeface="Arial" panose="020B0604020202020204" pitchFamily="34" charset="0"/>
              <a:buChar char="•"/>
            </a:pPr>
            <a:endParaRPr lang="en-US" sz="1400" dirty="0">
              <a:solidFill>
                <a:srgbClr val="1E2543"/>
              </a:solidFill>
              <a:latin typeface="Arial" panose="020B0604020202020204" pitchFamily="34" charset="0"/>
              <a:cs typeface="Arial" panose="020B0604020202020204" pitchFamily="34" charset="0"/>
            </a:endParaRPr>
          </a:p>
          <a:p>
            <a:pPr marL="369275" indent="-369275">
              <a:buFont typeface="Arial" panose="020B0604020202020204" pitchFamily="34" charset="0"/>
              <a:buChar char="•"/>
            </a:pPr>
            <a:r>
              <a:rPr lang="en-US" sz="1400" dirty="0">
                <a:solidFill>
                  <a:srgbClr val="1E2543"/>
                </a:solidFill>
                <a:latin typeface="Arial" panose="020B0604020202020204" pitchFamily="34" charset="0"/>
                <a:cs typeface="Arial" panose="020B0604020202020204" pitchFamily="34" charset="0"/>
              </a:rPr>
              <a:t>When you’ve got a completed plan you can print these out to put around school, or export as an image file to share digitally! Don’t forget to tag National Careers Week in on social media as we love seeing all the great work you are doing for #NCW2023!</a:t>
            </a:r>
          </a:p>
          <a:p>
            <a:pPr marL="369275" indent="-369275">
              <a:buFont typeface="Arial" panose="020B0604020202020204" pitchFamily="34" charset="0"/>
              <a:buChar char="•"/>
            </a:pPr>
            <a:endParaRPr lang="en-US" sz="1400" dirty="0">
              <a:solidFill>
                <a:srgbClr val="1E2543"/>
              </a:solidFill>
              <a:latin typeface="Arial" panose="020B0604020202020204" pitchFamily="34" charset="0"/>
              <a:cs typeface="Arial" panose="020B0604020202020204" pitchFamily="34" charset="0"/>
            </a:endParaRPr>
          </a:p>
          <a:p>
            <a:r>
              <a:rPr lang="en-US" sz="1400" b="1" dirty="0">
                <a:solidFill>
                  <a:srgbClr val="1E2543"/>
                </a:solidFill>
                <a:latin typeface="Arial" panose="020B0604020202020204" pitchFamily="34" charset="0"/>
                <a:cs typeface="Arial" panose="020B0604020202020204" pitchFamily="34" charset="0"/>
              </a:rPr>
              <a:t>Exporting as an image file</a:t>
            </a:r>
          </a:p>
          <a:p>
            <a:endParaRPr lang="en-US" sz="1400" dirty="0">
              <a:solidFill>
                <a:srgbClr val="1E2543"/>
              </a:solidFill>
              <a:latin typeface="Arial" panose="020B0604020202020204" pitchFamily="34" charset="0"/>
              <a:cs typeface="Arial" panose="020B0604020202020204" pitchFamily="34" charset="0"/>
            </a:endParaRPr>
          </a:p>
          <a:p>
            <a:r>
              <a:rPr lang="en-US" sz="1400" dirty="0">
                <a:solidFill>
                  <a:srgbClr val="1E2543"/>
                </a:solidFill>
                <a:latin typeface="Arial" panose="020B0604020202020204" pitchFamily="34" charset="0"/>
                <a:cs typeface="Arial" panose="020B0604020202020204" pitchFamily="34" charset="0"/>
              </a:rPr>
              <a:t>Go to File &gt; Export and select JPEG as the file format. </a:t>
            </a:r>
          </a:p>
          <a:p>
            <a:pPr marL="369275" indent="-369275">
              <a:buFont typeface="Arial" panose="020B0604020202020204" pitchFamily="34" charset="0"/>
              <a:buChar char="•"/>
            </a:pPr>
            <a:endParaRPr lang="en-US" sz="1809" dirty="0">
              <a:solidFill>
                <a:srgbClr val="1E2543"/>
              </a:solidFill>
              <a:latin typeface="Arial" panose="020B0604020202020204" pitchFamily="34" charset="0"/>
              <a:cs typeface="Arial" panose="020B0604020202020204" pitchFamily="34" charset="0"/>
            </a:endParaRPr>
          </a:p>
          <a:p>
            <a:endParaRPr lang="en-US" sz="1809" dirty="0">
              <a:solidFill>
                <a:srgbClr val="1E2543"/>
              </a:solidFill>
              <a:latin typeface="Arial" panose="020B0604020202020204" pitchFamily="34" charset="0"/>
              <a:cs typeface="Arial" panose="020B0604020202020204" pitchFamily="34" charset="0"/>
            </a:endParaRPr>
          </a:p>
          <a:p>
            <a:endParaRPr lang="en-US" sz="1809" dirty="0">
              <a:solidFill>
                <a:srgbClr val="1E2543"/>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3B65565-FDB8-8C4C-A069-F74DB2EBBC57}"/>
              </a:ext>
            </a:extLst>
          </p:cNvPr>
          <p:cNvPicPr>
            <a:picLocks noChangeAspect="1"/>
          </p:cNvPicPr>
          <p:nvPr/>
        </p:nvPicPr>
        <p:blipFill>
          <a:blip r:embed="rId3">
            <a:alphaModFix/>
            <a:lum bright="70000" contrast="-70000"/>
          </a:blip>
          <a:stretch>
            <a:fillRect/>
          </a:stretch>
        </p:blipFill>
        <p:spPr>
          <a:xfrm>
            <a:off x="8283844" y="3395764"/>
            <a:ext cx="868299" cy="868299"/>
          </a:xfrm>
          <a:prstGeom prst="rect">
            <a:avLst/>
          </a:prstGeom>
        </p:spPr>
      </p:pic>
      <p:pic>
        <p:nvPicPr>
          <p:cNvPr id="6" name="Picture 5">
            <a:extLst>
              <a:ext uri="{FF2B5EF4-FFF2-40B4-BE49-F238E27FC236}">
                <a16:creationId xmlns:a16="http://schemas.microsoft.com/office/drawing/2014/main" id="{66C63E2A-2D74-4A4D-ACBB-654B6E5E1E61}"/>
              </a:ext>
            </a:extLst>
          </p:cNvPr>
          <p:cNvPicPr>
            <a:picLocks noChangeAspect="1"/>
          </p:cNvPicPr>
          <p:nvPr/>
        </p:nvPicPr>
        <p:blipFill>
          <a:blip r:embed="rId3">
            <a:alphaModFix/>
          </a:blip>
          <a:stretch>
            <a:fillRect/>
          </a:stretch>
        </p:blipFill>
        <p:spPr>
          <a:xfrm>
            <a:off x="9577166" y="3395764"/>
            <a:ext cx="868299" cy="868299"/>
          </a:xfrm>
          <a:prstGeom prst="rect">
            <a:avLst/>
          </a:prstGeom>
        </p:spPr>
      </p:pic>
      <p:sp>
        <p:nvSpPr>
          <p:cNvPr id="7" name="Triangle 6">
            <a:extLst>
              <a:ext uri="{FF2B5EF4-FFF2-40B4-BE49-F238E27FC236}">
                <a16:creationId xmlns:a16="http://schemas.microsoft.com/office/drawing/2014/main" id="{093309C9-CA4B-FD42-B8AD-ADB34C4D2A46}"/>
              </a:ext>
            </a:extLst>
          </p:cNvPr>
          <p:cNvSpPr/>
          <p:nvPr/>
        </p:nvSpPr>
        <p:spPr>
          <a:xfrm rot="5400000">
            <a:off x="9271363" y="3734641"/>
            <a:ext cx="186582" cy="183682"/>
          </a:xfrm>
          <a:prstGeom prst="triangle">
            <a:avLst/>
          </a:prstGeom>
          <a:solidFill>
            <a:srgbClr val="1E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8"/>
          </a:p>
        </p:txBody>
      </p:sp>
      <p:pic>
        <p:nvPicPr>
          <p:cNvPr id="3" name="Picture 2">
            <a:extLst>
              <a:ext uri="{FF2B5EF4-FFF2-40B4-BE49-F238E27FC236}">
                <a16:creationId xmlns:a16="http://schemas.microsoft.com/office/drawing/2014/main" id="{A2188CD0-B81F-0E49-BE4B-B930958CC7B8}"/>
              </a:ext>
            </a:extLst>
          </p:cNvPr>
          <p:cNvPicPr>
            <a:picLocks noChangeAspect="1"/>
          </p:cNvPicPr>
          <p:nvPr/>
        </p:nvPicPr>
        <p:blipFill>
          <a:blip r:embed="rId4"/>
          <a:srcRect/>
          <a:stretch/>
        </p:blipFill>
        <p:spPr>
          <a:xfrm>
            <a:off x="9002670" y="4618986"/>
            <a:ext cx="4980326" cy="3112704"/>
          </a:xfrm>
          <a:prstGeom prst="rect">
            <a:avLst/>
          </a:prstGeom>
        </p:spPr>
      </p:pic>
    </p:spTree>
    <p:extLst>
      <p:ext uri="{BB962C8B-B14F-4D97-AF65-F5344CB8AC3E}">
        <p14:creationId xmlns:p14="http://schemas.microsoft.com/office/powerpoint/2010/main" val="7207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6AEB2F-0D41-564C-939C-5E549D963129}"/>
              </a:ext>
            </a:extLst>
          </p:cNvPr>
          <p:cNvPicPr>
            <a:picLocks noChangeAspect="1"/>
          </p:cNvPicPr>
          <p:nvPr/>
        </p:nvPicPr>
        <p:blipFill>
          <a:blip r:embed="rId2"/>
          <a:stretch>
            <a:fillRect/>
          </a:stretch>
        </p:blipFill>
        <p:spPr>
          <a:xfrm>
            <a:off x="1862268" y="1188417"/>
            <a:ext cx="11394814" cy="8062567"/>
          </a:xfrm>
          <a:prstGeom prst="rect">
            <a:avLst/>
          </a:prstGeom>
        </p:spPr>
      </p:pic>
    </p:spTree>
    <p:extLst>
      <p:ext uri="{BB962C8B-B14F-4D97-AF65-F5344CB8AC3E}">
        <p14:creationId xmlns:p14="http://schemas.microsoft.com/office/powerpoint/2010/main" val="406119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0B207-46DE-0E40-B147-FFEAC67B127A}"/>
              </a:ext>
            </a:extLst>
          </p:cNvPr>
          <p:cNvSpPr txBox="1"/>
          <p:nvPr/>
        </p:nvSpPr>
        <p:spPr>
          <a:xfrm>
            <a:off x="5189486" y="1053358"/>
            <a:ext cx="4740400" cy="370743"/>
          </a:xfrm>
          <a:prstGeom prst="rect">
            <a:avLst/>
          </a:prstGeom>
          <a:noFill/>
        </p:spPr>
        <p:txBody>
          <a:bodyPr wrap="none" rtlCol="0">
            <a:spAutoFit/>
          </a:bodyPr>
          <a:lstStyle/>
          <a:p>
            <a:pPr algn="ctr"/>
            <a:r>
              <a:rPr lang="en-US" dirty="0">
                <a:solidFill>
                  <a:srgbClr val="1E2543"/>
                </a:solidFill>
                <a:latin typeface="Arial" panose="020B0604020202020204" pitchFamily="34" charset="0"/>
                <a:cs typeface="Arial" panose="020B0604020202020204" pitchFamily="34" charset="0"/>
              </a:rPr>
              <a:t>Add your school name, year group, etc. here</a:t>
            </a:r>
          </a:p>
        </p:txBody>
      </p:sp>
      <p:sp>
        <p:nvSpPr>
          <p:cNvPr id="8" name="TextBox 7">
            <a:extLst>
              <a:ext uri="{FF2B5EF4-FFF2-40B4-BE49-F238E27FC236}">
                <a16:creationId xmlns:a16="http://schemas.microsoft.com/office/drawing/2014/main" id="{9BDD3C51-D0F5-C344-9437-A21DD7FCB3D6}"/>
              </a:ext>
            </a:extLst>
          </p:cNvPr>
          <p:cNvSpPr txBox="1"/>
          <p:nvPr/>
        </p:nvSpPr>
        <p:spPr>
          <a:xfrm>
            <a:off x="3365900" y="3347076"/>
            <a:ext cx="2742845" cy="877163"/>
          </a:xfrm>
          <a:prstGeom prst="rect">
            <a:avLst/>
          </a:prstGeom>
          <a:noFill/>
        </p:spPr>
        <p:txBody>
          <a:bodyPr wrap="square" rtlCol="0">
            <a:spAutoFit/>
          </a:bodyPr>
          <a:lstStyle/>
          <a:p>
            <a:r>
              <a:rPr lang="en-US" sz="1700" dirty="0">
                <a:solidFill>
                  <a:srgbClr val="1E2543"/>
                </a:solidFill>
                <a:latin typeface="Arial" panose="020B0604020202020204" pitchFamily="34" charset="0"/>
                <a:cs typeface="Arial" panose="020B0604020202020204" pitchFamily="34" charset="0"/>
              </a:rPr>
              <a:t>Add details of the careers activities happening on this day</a:t>
            </a:r>
          </a:p>
        </p:txBody>
      </p:sp>
      <p:pic>
        <p:nvPicPr>
          <p:cNvPr id="24" name="Picture 23">
            <a:extLst>
              <a:ext uri="{FF2B5EF4-FFF2-40B4-BE49-F238E27FC236}">
                <a16:creationId xmlns:a16="http://schemas.microsoft.com/office/drawing/2014/main" id="{06A7AFE8-6637-2549-8074-EE9427E0A0A8}"/>
              </a:ext>
            </a:extLst>
          </p:cNvPr>
          <p:cNvPicPr>
            <a:picLocks noChangeAspect="1"/>
          </p:cNvPicPr>
          <p:nvPr/>
        </p:nvPicPr>
        <p:blipFill>
          <a:blip r:embed="rId3">
            <a:alphaModFix/>
            <a:lum bright="70000" contrast="-70000"/>
          </a:blip>
          <a:stretch>
            <a:fillRect/>
          </a:stretch>
        </p:blipFill>
        <p:spPr>
          <a:xfrm>
            <a:off x="3378871" y="6835762"/>
            <a:ext cx="689317" cy="689317"/>
          </a:xfrm>
          <a:prstGeom prst="rect">
            <a:avLst/>
          </a:prstGeom>
        </p:spPr>
      </p:pic>
      <p:pic>
        <p:nvPicPr>
          <p:cNvPr id="26" name="Picture 25">
            <a:extLst>
              <a:ext uri="{FF2B5EF4-FFF2-40B4-BE49-F238E27FC236}">
                <a16:creationId xmlns:a16="http://schemas.microsoft.com/office/drawing/2014/main" id="{BFDC0F8E-68D0-1C45-BB07-48E7F530D52B}"/>
              </a:ext>
            </a:extLst>
          </p:cNvPr>
          <p:cNvPicPr>
            <a:picLocks noChangeAspect="1"/>
          </p:cNvPicPr>
          <p:nvPr/>
        </p:nvPicPr>
        <p:blipFill>
          <a:blip r:embed="rId4">
            <a:alphaModFix/>
            <a:lum bright="70000" contrast="-70000"/>
          </a:blip>
          <a:stretch>
            <a:fillRect/>
          </a:stretch>
        </p:blipFill>
        <p:spPr>
          <a:xfrm>
            <a:off x="4053351" y="6835762"/>
            <a:ext cx="689317" cy="689317"/>
          </a:xfrm>
          <a:prstGeom prst="rect">
            <a:avLst/>
          </a:prstGeom>
        </p:spPr>
      </p:pic>
      <p:pic>
        <p:nvPicPr>
          <p:cNvPr id="28" name="Picture 27">
            <a:extLst>
              <a:ext uri="{FF2B5EF4-FFF2-40B4-BE49-F238E27FC236}">
                <a16:creationId xmlns:a16="http://schemas.microsoft.com/office/drawing/2014/main" id="{E2AE54C1-6665-E34C-9515-B18751E56F80}"/>
              </a:ext>
            </a:extLst>
          </p:cNvPr>
          <p:cNvPicPr>
            <a:picLocks noChangeAspect="1"/>
          </p:cNvPicPr>
          <p:nvPr/>
        </p:nvPicPr>
        <p:blipFill>
          <a:blip r:embed="rId5">
            <a:alphaModFix/>
            <a:lum bright="70000" contrast="-70000"/>
          </a:blip>
          <a:stretch>
            <a:fillRect/>
          </a:stretch>
        </p:blipFill>
        <p:spPr>
          <a:xfrm>
            <a:off x="4639067" y="6835762"/>
            <a:ext cx="689317" cy="689317"/>
          </a:xfrm>
          <a:prstGeom prst="rect">
            <a:avLst/>
          </a:prstGeom>
        </p:spPr>
      </p:pic>
      <p:pic>
        <p:nvPicPr>
          <p:cNvPr id="30" name="Picture 29">
            <a:extLst>
              <a:ext uri="{FF2B5EF4-FFF2-40B4-BE49-F238E27FC236}">
                <a16:creationId xmlns:a16="http://schemas.microsoft.com/office/drawing/2014/main" id="{D760744C-915D-2141-AAA6-828FA61E45A4}"/>
              </a:ext>
            </a:extLst>
          </p:cNvPr>
          <p:cNvPicPr>
            <a:picLocks noChangeAspect="1"/>
          </p:cNvPicPr>
          <p:nvPr/>
        </p:nvPicPr>
        <p:blipFill>
          <a:blip r:embed="rId6">
            <a:alphaModFix/>
            <a:lum bright="70000" contrast="-70000"/>
          </a:blip>
          <a:stretch>
            <a:fillRect/>
          </a:stretch>
        </p:blipFill>
        <p:spPr>
          <a:xfrm>
            <a:off x="5313996" y="6835762"/>
            <a:ext cx="689317" cy="689317"/>
          </a:xfrm>
          <a:prstGeom prst="rect">
            <a:avLst/>
          </a:prstGeom>
        </p:spPr>
      </p:pic>
      <p:pic>
        <p:nvPicPr>
          <p:cNvPr id="32" name="Picture 31">
            <a:extLst>
              <a:ext uri="{FF2B5EF4-FFF2-40B4-BE49-F238E27FC236}">
                <a16:creationId xmlns:a16="http://schemas.microsoft.com/office/drawing/2014/main" id="{FC2F1133-22AB-9C43-BF2B-DC22DF82B3BC}"/>
              </a:ext>
            </a:extLst>
          </p:cNvPr>
          <p:cNvPicPr>
            <a:picLocks noChangeAspect="1"/>
          </p:cNvPicPr>
          <p:nvPr/>
        </p:nvPicPr>
        <p:blipFill>
          <a:blip r:embed="rId7">
            <a:alphaModFix/>
            <a:lum bright="70000" contrast="-70000"/>
          </a:blip>
          <a:stretch>
            <a:fillRect/>
          </a:stretch>
        </p:blipFill>
        <p:spPr>
          <a:xfrm>
            <a:off x="3360878" y="7525079"/>
            <a:ext cx="689317" cy="689317"/>
          </a:xfrm>
          <a:prstGeom prst="rect">
            <a:avLst/>
          </a:prstGeom>
        </p:spPr>
      </p:pic>
      <p:pic>
        <p:nvPicPr>
          <p:cNvPr id="34" name="Picture 33">
            <a:extLst>
              <a:ext uri="{FF2B5EF4-FFF2-40B4-BE49-F238E27FC236}">
                <a16:creationId xmlns:a16="http://schemas.microsoft.com/office/drawing/2014/main" id="{24213F50-F709-9B43-A226-4FB40404D7C3}"/>
              </a:ext>
            </a:extLst>
          </p:cNvPr>
          <p:cNvPicPr>
            <a:picLocks noChangeAspect="1"/>
          </p:cNvPicPr>
          <p:nvPr/>
        </p:nvPicPr>
        <p:blipFill>
          <a:blip r:embed="rId8">
            <a:alphaModFix/>
            <a:lum bright="70000" contrast="-70000"/>
          </a:blip>
          <a:stretch>
            <a:fillRect/>
          </a:stretch>
        </p:blipFill>
        <p:spPr>
          <a:xfrm>
            <a:off x="4053351" y="7525079"/>
            <a:ext cx="689317" cy="689317"/>
          </a:xfrm>
          <a:prstGeom prst="rect">
            <a:avLst/>
          </a:prstGeom>
        </p:spPr>
      </p:pic>
      <p:pic>
        <p:nvPicPr>
          <p:cNvPr id="36" name="Picture 35">
            <a:extLst>
              <a:ext uri="{FF2B5EF4-FFF2-40B4-BE49-F238E27FC236}">
                <a16:creationId xmlns:a16="http://schemas.microsoft.com/office/drawing/2014/main" id="{4F26A3E4-7652-384C-BAE6-87E1608C4021}"/>
              </a:ext>
            </a:extLst>
          </p:cNvPr>
          <p:cNvPicPr>
            <a:picLocks noChangeAspect="1"/>
          </p:cNvPicPr>
          <p:nvPr/>
        </p:nvPicPr>
        <p:blipFill>
          <a:blip r:embed="rId9">
            <a:alphaModFix/>
            <a:lum bright="70000" contrast="-70000"/>
          </a:blip>
          <a:stretch>
            <a:fillRect/>
          </a:stretch>
        </p:blipFill>
        <p:spPr>
          <a:xfrm>
            <a:off x="4661423" y="7525079"/>
            <a:ext cx="689317" cy="689317"/>
          </a:xfrm>
          <a:prstGeom prst="rect">
            <a:avLst/>
          </a:prstGeom>
        </p:spPr>
      </p:pic>
      <p:pic>
        <p:nvPicPr>
          <p:cNvPr id="38" name="Picture 37">
            <a:extLst>
              <a:ext uri="{FF2B5EF4-FFF2-40B4-BE49-F238E27FC236}">
                <a16:creationId xmlns:a16="http://schemas.microsoft.com/office/drawing/2014/main" id="{3120B586-D0F7-1F42-A83A-EE8EFED83EDE}"/>
              </a:ext>
            </a:extLst>
          </p:cNvPr>
          <p:cNvPicPr>
            <a:picLocks noChangeAspect="1"/>
          </p:cNvPicPr>
          <p:nvPr/>
        </p:nvPicPr>
        <p:blipFill>
          <a:blip r:embed="rId10">
            <a:alphaModFix/>
            <a:lum bright="70000" contrast="-70000"/>
          </a:blip>
          <a:stretch>
            <a:fillRect/>
          </a:stretch>
        </p:blipFill>
        <p:spPr>
          <a:xfrm>
            <a:off x="5328384" y="7525079"/>
            <a:ext cx="689317" cy="689317"/>
          </a:xfrm>
          <a:prstGeom prst="rect">
            <a:avLst/>
          </a:prstGeom>
        </p:spPr>
      </p:pic>
      <p:sp>
        <p:nvSpPr>
          <p:cNvPr id="62" name="TextBox 61">
            <a:extLst>
              <a:ext uri="{FF2B5EF4-FFF2-40B4-BE49-F238E27FC236}">
                <a16:creationId xmlns:a16="http://schemas.microsoft.com/office/drawing/2014/main" id="{EEF4D0DD-C736-2B4A-AD48-D7392D401827}"/>
              </a:ext>
            </a:extLst>
          </p:cNvPr>
          <p:cNvSpPr txBox="1"/>
          <p:nvPr/>
        </p:nvSpPr>
        <p:spPr>
          <a:xfrm>
            <a:off x="526448" y="3347076"/>
            <a:ext cx="2742845" cy="877163"/>
          </a:xfrm>
          <a:prstGeom prst="rect">
            <a:avLst/>
          </a:prstGeom>
          <a:noFill/>
        </p:spPr>
        <p:txBody>
          <a:bodyPr wrap="square" rtlCol="0">
            <a:spAutoFit/>
          </a:bodyPr>
          <a:lstStyle/>
          <a:p>
            <a:r>
              <a:rPr lang="en-US" sz="1700" dirty="0">
                <a:solidFill>
                  <a:srgbClr val="1E2543"/>
                </a:solidFill>
                <a:latin typeface="Arial" panose="020B0604020202020204" pitchFamily="34" charset="0"/>
                <a:cs typeface="Arial" panose="020B0604020202020204" pitchFamily="34" charset="0"/>
              </a:rPr>
              <a:t>Add details of the careers activities happening on this day</a:t>
            </a:r>
          </a:p>
        </p:txBody>
      </p:sp>
      <p:pic>
        <p:nvPicPr>
          <p:cNvPr id="63" name="Picture 62">
            <a:extLst>
              <a:ext uri="{FF2B5EF4-FFF2-40B4-BE49-F238E27FC236}">
                <a16:creationId xmlns:a16="http://schemas.microsoft.com/office/drawing/2014/main" id="{1E80E431-1C35-4E4F-BDD7-B98AB637541A}"/>
              </a:ext>
            </a:extLst>
          </p:cNvPr>
          <p:cNvPicPr>
            <a:picLocks noChangeAspect="1"/>
          </p:cNvPicPr>
          <p:nvPr/>
        </p:nvPicPr>
        <p:blipFill>
          <a:blip r:embed="rId3">
            <a:alphaModFix/>
            <a:lum bright="70000" contrast="-70000"/>
          </a:blip>
          <a:stretch>
            <a:fillRect/>
          </a:stretch>
        </p:blipFill>
        <p:spPr>
          <a:xfrm>
            <a:off x="539419" y="6835762"/>
            <a:ext cx="689317" cy="689317"/>
          </a:xfrm>
          <a:prstGeom prst="rect">
            <a:avLst/>
          </a:prstGeom>
        </p:spPr>
      </p:pic>
      <p:pic>
        <p:nvPicPr>
          <p:cNvPr id="64" name="Picture 63">
            <a:extLst>
              <a:ext uri="{FF2B5EF4-FFF2-40B4-BE49-F238E27FC236}">
                <a16:creationId xmlns:a16="http://schemas.microsoft.com/office/drawing/2014/main" id="{603A2DAF-0385-6749-8195-D078A8083841}"/>
              </a:ext>
            </a:extLst>
          </p:cNvPr>
          <p:cNvPicPr>
            <a:picLocks noChangeAspect="1"/>
          </p:cNvPicPr>
          <p:nvPr/>
        </p:nvPicPr>
        <p:blipFill>
          <a:blip r:embed="rId4">
            <a:alphaModFix/>
            <a:lum bright="70000" contrast="-70000"/>
          </a:blip>
          <a:stretch>
            <a:fillRect/>
          </a:stretch>
        </p:blipFill>
        <p:spPr>
          <a:xfrm>
            <a:off x="1213899" y="6835762"/>
            <a:ext cx="689317" cy="689317"/>
          </a:xfrm>
          <a:prstGeom prst="rect">
            <a:avLst/>
          </a:prstGeom>
        </p:spPr>
      </p:pic>
      <p:pic>
        <p:nvPicPr>
          <p:cNvPr id="65" name="Picture 64">
            <a:extLst>
              <a:ext uri="{FF2B5EF4-FFF2-40B4-BE49-F238E27FC236}">
                <a16:creationId xmlns:a16="http://schemas.microsoft.com/office/drawing/2014/main" id="{A8635AD8-15BC-3944-ACDA-FC22D3C15192}"/>
              </a:ext>
            </a:extLst>
          </p:cNvPr>
          <p:cNvPicPr>
            <a:picLocks noChangeAspect="1"/>
          </p:cNvPicPr>
          <p:nvPr/>
        </p:nvPicPr>
        <p:blipFill>
          <a:blip r:embed="rId5">
            <a:alphaModFix/>
            <a:lum bright="70000" contrast="-70000"/>
          </a:blip>
          <a:stretch>
            <a:fillRect/>
          </a:stretch>
        </p:blipFill>
        <p:spPr>
          <a:xfrm>
            <a:off x="1799615" y="6835762"/>
            <a:ext cx="689317" cy="689317"/>
          </a:xfrm>
          <a:prstGeom prst="rect">
            <a:avLst/>
          </a:prstGeom>
        </p:spPr>
      </p:pic>
      <p:pic>
        <p:nvPicPr>
          <p:cNvPr id="66" name="Picture 65">
            <a:extLst>
              <a:ext uri="{FF2B5EF4-FFF2-40B4-BE49-F238E27FC236}">
                <a16:creationId xmlns:a16="http://schemas.microsoft.com/office/drawing/2014/main" id="{7D3A15B3-540B-4A42-8ED8-DF1877D68E0F}"/>
              </a:ext>
            </a:extLst>
          </p:cNvPr>
          <p:cNvPicPr>
            <a:picLocks noChangeAspect="1"/>
          </p:cNvPicPr>
          <p:nvPr/>
        </p:nvPicPr>
        <p:blipFill>
          <a:blip r:embed="rId6">
            <a:alphaModFix/>
            <a:lum bright="70000" contrast="-70000"/>
          </a:blip>
          <a:stretch>
            <a:fillRect/>
          </a:stretch>
        </p:blipFill>
        <p:spPr>
          <a:xfrm>
            <a:off x="2474544" y="6835762"/>
            <a:ext cx="689317" cy="689317"/>
          </a:xfrm>
          <a:prstGeom prst="rect">
            <a:avLst/>
          </a:prstGeom>
        </p:spPr>
      </p:pic>
      <p:pic>
        <p:nvPicPr>
          <p:cNvPr id="67" name="Picture 66">
            <a:extLst>
              <a:ext uri="{FF2B5EF4-FFF2-40B4-BE49-F238E27FC236}">
                <a16:creationId xmlns:a16="http://schemas.microsoft.com/office/drawing/2014/main" id="{3E44B4AF-1851-7B4B-B2F2-C8FA6E8686F0}"/>
              </a:ext>
            </a:extLst>
          </p:cNvPr>
          <p:cNvPicPr>
            <a:picLocks noChangeAspect="1"/>
          </p:cNvPicPr>
          <p:nvPr/>
        </p:nvPicPr>
        <p:blipFill>
          <a:blip r:embed="rId7">
            <a:alphaModFix/>
            <a:lum bright="70000" contrast="-70000"/>
          </a:blip>
          <a:stretch>
            <a:fillRect/>
          </a:stretch>
        </p:blipFill>
        <p:spPr>
          <a:xfrm>
            <a:off x="521426" y="7525079"/>
            <a:ext cx="689317" cy="689317"/>
          </a:xfrm>
          <a:prstGeom prst="rect">
            <a:avLst/>
          </a:prstGeom>
        </p:spPr>
      </p:pic>
      <p:pic>
        <p:nvPicPr>
          <p:cNvPr id="68" name="Picture 67">
            <a:extLst>
              <a:ext uri="{FF2B5EF4-FFF2-40B4-BE49-F238E27FC236}">
                <a16:creationId xmlns:a16="http://schemas.microsoft.com/office/drawing/2014/main" id="{C883DC85-3350-A24B-AC6D-0ECE3B2F6CDF}"/>
              </a:ext>
            </a:extLst>
          </p:cNvPr>
          <p:cNvPicPr>
            <a:picLocks noChangeAspect="1"/>
          </p:cNvPicPr>
          <p:nvPr/>
        </p:nvPicPr>
        <p:blipFill>
          <a:blip r:embed="rId8">
            <a:alphaModFix/>
            <a:lum bright="70000" contrast="-70000"/>
          </a:blip>
          <a:stretch>
            <a:fillRect/>
          </a:stretch>
        </p:blipFill>
        <p:spPr>
          <a:xfrm>
            <a:off x="1213899" y="7525079"/>
            <a:ext cx="689317" cy="689317"/>
          </a:xfrm>
          <a:prstGeom prst="rect">
            <a:avLst/>
          </a:prstGeom>
        </p:spPr>
      </p:pic>
      <p:pic>
        <p:nvPicPr>
          <p:cNvPr id="69" name="Picture 68">
            <a:extLst>
              <a:ext uri="{FF2B5EF4-FFF2-40B4-BE49-F238E27FC236}">
                <a16:creationId xmlns:a16="http://schemas.microsoft.com/office/drawing/2014/main" id="{8245DFDC-4239-7749-A130-D4F7862D21AA}"/>
              </a:ext>
            </a:extLst>
          </p:cNvPr>
          <p:cNvPicPr>
            <a:picLocks noChangeAspect="1"/>
          </p:cNvPicPr>
          <p:nvPr/>
        </p:nvPicPr>
        <p:blipFill>
          <a:blip r:embed="rId9">
            <a:alphaModFix/>
            <a:lum bright="70000" contrast="-70000"/>
          </a:blip>
          <a:stretch>
            <a:fillRect/>
          </a:stretch>
        </p:blipFill>
        <p:spPr>
          <a:xfrm>
            <a:off x="1821971" y="7525079"/>
            <a:ext cx="689317" cy="689317"/>
          </a:xfrm>
          <a:prstGeom prst="rect">
            <a:avLst/>
          </a:prstGeom>
        </p:spPr>
      </p:pic>
      <p:pic>
        <p:nvPicPr>
          <p:cNvPr id="70" name="Picture 69">
            <a:extLst>
              <a:ext uri="{FF2B5EF4-FFF2-40B4-BE49-F238E27FC236}">
                <a16:creationId xmlns:a16="http://schemas.microsoft.com/office/drawing/2014/main" id="{E80229F2-776A-7747-B47D-9FA27F3E1C92}"/>
              </a:ext>
            </a:extLst>
          </p:cNvPr>
          <p:cNvPicPr>
            <a:picLocks noChangeAspect="1"/>
          </p:cNvPicPr>
          <p:nvPr/>
        </p:nvPicPr>
        <p:blipFill>
          <a:blip r:embed="rId10">
            <a:alphaModFix/>
            <a:lum bright="70000" contrast="-70000"/>
          </a:blip>
          <a:stretch>
            <a:fillRect/>
          </a:stretch>
        </p:blipFill>
        <p:spPr>
          <a:xfrm>
            <a:off x="2488932" y="7525079"/>
            <a:ext cx="689317" cy="689317"/>
          </a:xfrm>
          <a:prstGeom prst="rect">
            <a:avLst/>
          </a:prstGeom>
        </p:spPr>
      </p:pic>
      <p:sp>
        <p:nvSpPr>
          <p:cNvPr id="74" name="TextBox 73">
            <a:extLst>
              <a:ext uri="{FF2B5EF4-FFF2-40B4-BE49-F238E27FC236}">
                <a16:creationId xmlns:a16="http://schemas.microsoft.com/office/drawing/2014/main" id="{45EF4DA7-84AC-5E42-9B74-82FAEB015FDD}"/>
              </a:ext>
            </a:extLst>
          </p:cNvPr>
          <p:cNvSpPr txBox="1"/>
          <p:nvPr/>
        </p:nvSpPr>
        <p:spPr>
          <a:xfrm>
            <a:off x="6214978" y="3347076"/>
            <a:ext cx="2742845" cy="877163"/>
          </a:xfrm>
          <a:prstGeom prst="rect">
            <a:avLst/>
          </a:prstGeom>
          <a:noFill/>
        </p:spPr>
        <p:txBody>
          <a:bodyPr wrap="square" rtlCol="0">
            <a:spAutoFit/>
          </a:bodyPr>
          <a:lstStyle/>
          <a:p>
            <a:r>
              <a:rPr lang="en-US" sz="1700" dirty="0">
                <a:solidFill>
                  <a:srgbClr val="1E2543"/>
                </a:solidFill>
                <a:latin typeface="Arial" panose="020B0604020202020204" pitchFamily="34" charset="0"/>
                <a:cs typeface="Arial" panose="020B0604020202020204" pitchFamily="34" charset="0"/>
              </a:rPr>
              <a:t>Add details of the careers activities happening on this day</a:t>
            </a:r>
          </a:p>
        </p:txBody>
      </p:sp>
      <p:pic>
        <p:nvPicPr>
          <p:cNvPr id="75" name="Picture 74">
            <a:extLst>
              <a:ext uri="{FF2B5EF4-FFF2-40B4-BE49-F238E27FC236}">
                <a16:creationId xmlns:a16="http://schemas.microsoft.com/office/drawing/2014/main" id="{4E18762C-B0A7-1449-9648-57B61F4EF572}"/>
              </a:ext>
            </a:extLst>
          </p:cNvPr>
          <p:cNvPicPr>
            <a:picLocks noChangeAspect="1"/>
          </p:cNvPicPr>
          <p:nvPr/>
        </p:nvPicPr>
        <p:blipFill>
          <a:blip r:embed="rId3">
            <a:alphaModFix/>
            <a:lum bright="70000" contrast="-70000"/>
          </a:blip>
          <a:stretch>
            <a:fillRect/>
          </a:stretch>
        </p:blipFill>
        <p:spPr>
          <a:xfrm>
            <a:off x="6227949" y="6835762"/>
            <a:ext cx="689317" cy="689317"/>
          </a:xfrm>
          <a:prstGeom prst="rect">
            <a:avLst/>
          </a:prstGeom>
        </p:spPr>
      </p:pic>
      <p:pic>
        <p:nvPicPr>
          <p:cNvPr id="76" name="Picture 75">
            <a:extLst>
              <a:ext uri="{FF2B5EF4-FFF2-40B4-BE49-F238E27FC236}">
                <a16:creationId xmlns:a16="http://schemas.microsoft.com/office/drawing/2014/main" id="{582E074E-4365-0E44-839F-83E4A0084F0A}"/>
              </a:ext>
            </a:extLst>
          </p:cNvPr>
          <p:cNvPicPr>
            <a:picLocks noChangeAspect="1"/>
          </p:cNvPicPr>
          <p:nvPr/>
        </p:nvPicPr>
        <p:blipFill>
          <a:blip r:embed="rId4">
            <a:alphaModFix/>
            <a:lum bright="70000" contrast="-70000"/>
          </a:blip>
          <a:stretch>
            <a:fillRect/>
          </a:stretch>
        </p:blipFill>
        <p:spPr>
          <a:xfrm>
            <a:off x="6902429" y="6835762"/>
            <a:ext cx="689317" cy="689317"/>
          </a:xfrm>
          <a:prstGeom prst="rect">
            <a:avLst/>
          </a:prstGeom>
        </p:spPr>
      </p:pic>
      <p:pic>
        <p:nvPicPr>
          <p:cNvPr id="77" name="Picture 76">
            <a:extLst>
              <a:ext uri="{FF2B5EF4-FFF2-40B4-BE49-F238E27FC236}">
                <a16:creationId xmlns:a16="http://schemas.microsoft.com/office/drawing/2014/main" id="{56268FC0-942D-EF4F-86AD-F46AC7B16769}"/>
              </a:ext>
            </a:extLst>
          </p:cNvPr>
          <p:cNvPicPr>
            <a:picLocks noChangeAspect="1"/>
          </p:cNvPicPr>
          <p:nvPr/>
        </p:nvPicPr>
        <p:blipFill>
          <a:blip r:embed="rId5">
            <a:alphaModFix/>
            <a:lum bright="70000" contrast="-70000"/>
          </a:blip>
          <a:stretch>
            <a:fillRect/>
          </a:stretch>
        </p:blipFill>
        <p:spPr>
          <a:xfrm>
            <a:off x="7488145" y="6835762"/>
            <a:ext cx="689317" cy="689317"/>
          </a:xfrm>
          <a:prstGeom prst="rect">
            <a:avLst/>
          </a:prstGeom>
        </p:spPr>
      </p:pic>
      <p:pic>
        <p:nvPicPr>
          <p:cNvPr id="78" name="Picture 77">
            <a:extLst>
              <a:ext uri="{FF2B5EF4-FFF2-40B4-BE49-F238E27FC236}">
                <a16:creationId xmlns:a16="http://schemas.microsoft.com/office/drawing/2014/main" id="{FC99CB46-BFB1-D946-9A3B-E9F2FFAE58EA}"/>
              </a:ext>
            </a:extLst>
          </p:cNvPr>
          <p:cNvPicPr>
            <a:picLocks noChangeAspect="1"/>
          </p:cNvPicPr>
          <p:nvPr/>
        </p:nvPicPr>
        <p:blipFill>
          <a:blip r:embed="rId6">
            <a:alphaModFix/>
            <a:lum bright="70000" contrast="-70000"/>
          </a:blip>
          <a:stretch>
            <a:fillRect/>
          </a:stretch>
        </p:blipFill>
        <p:spPr>
          <a:xfrm>
            <a:off x="8163074" y="6835762"/>
            <a:ext cx="689317" cy="689317"/>
          </a:xfrm>
          <a:prstGeom prst="rect">
            <a:avLst/>
          </a:prstGeom>
        </p:spPr>
      </p:pic>
      <p:pic>
        <p:nvPicPr>
          <p:cNvPr id="79" name="Picture 78">
            <a:extLst>
              <a:ext uri="{FF2B5EF4-FFF2-40B4-BE49-F238E27FC236}">
                <a16:creationId xmlns:a16="http://schemas.microsoft.com/office/drawing/2014/main" id="{181F8372-5360-C848-AAAD-2C2E11A8CEF7}"/>
              </a:ext>
            </a:extLst>
          </p:cNvPr>
          <p:cNvPicPr>
            <a:picLocks noChangeAspect="1"/>
          </p:cNvPicPr>
          <p:nvPr/>
        </p:nvPicPr>
        <p:blipFill>
          <a:blip r:embed="rId7">
            <a:alphaModFix/>
            <a:lum bright="70000" contrast="-70000"/>
          </a:blip>
          <a:stretch>
            <a:fillRect/>
          </a:stretch>
        </p:blipFill>
        <p:spPr>
          <a:xfrm>
            <a:off x="6209956" y="7525079"/>
            <a:ext cx="689317" cy="689317"/>
          </a:xfrm>
          <a:prstGeom prst="rect">
            <a:avLst/>
          </a:prstGeom>
        </p:spPr>
      </p:pic>
      <p:pic>
        <p:nvPicPr>
          <p:cNvPr id="80" name="Picture 79">
            <a:extLst>
              <a:ext uri="{FF2B5EF4-FFF2-40B4-BE49-F238E27FC236}">
                <a16:creationId xmlns:a16="http://schemas.microsoft.com/office/drawing/2014/main" id="{FBF1513A-843F-5346-9E5C-894B50847CFC}"/>
              </a:ext>
            </a:extLst>
          </p:cNvPr>
          <p:cNvPicPr>
            <a:picLocks noChangeAspect="1"/>
          </p:cNvPicPr>
          <p:nvPr/>
        </p:nvPicPr>
        <p:blipFill>
          <a:blip r:embed="rId8">
            <a:alphaModFix/>
            <a:lum bright="70000" contrast="-70000"/>
          </a:blip>
          <a:stretch>
            <a:fillRect/>
          </a:stretch>
        </p:blipFill>
        <p:spPr>
          <a:xfrm>
            <a:off x="6902429" y="7525079"/>
            <a:ext cx="689317" cy="689317"/>
          </a:xfrm>
          <a:prstGeom prst="rect">
            <a:avLst/>
          </a:prstGeom>
        </p:spPr>
      </p:pic>
      <p:pic>
        <p:nvPicPr>
          <p:cNvPr id="81" name="Picture 80">
            <a:extLst>
              <a:ext uri="{FF2B5EF4-FFF2-40B4-BE49-F238E27FC236}">
                <a16:creationId xmlns:a16="http://schemas.microsoft.com/office/drawing/2014/main" id="{78570DCE-D209-D44A-9476-C0148CD6D0C0}"/>
              </a:ext>
            </a:extLst>
          </p:cNvPr>
          <p:cNvPicPr>
            <a:picLocks noChangeAspect="1"/>
          </p:cNvPicPr>
          <p:nvPr/>
        </p:nvPicPr>
        <p:blipFill>
          <a:blip r:embed="rId9">
            <a:alphaModFix/>
            <a:lum bright="70000" contrast="-70000"/>
          </a:blip>
          <a:stretch>
            <a:fillRect/>
          </a:stretch>
        </p:blipFill>
        <p:spPr>
          <a:xfrm>
            <a:off x="7510501" y="7525079"/>
            <a:ext cx="689317" cy="689317"/>
          </a:xfrm>
          <a:prstGeom prst="rect">
            <a:avLst/>
          </a:prstGeom>
        </p:spPr>
      </p:pic>
      <p:pic>
        <p:nvPicPr>
          <p:cNvPr id="82" name="Picture 81">
            <a:extLst>
              <a:ext uri="{FF2B5EF4-FFF2-40B4-BE49-F238E27FC236}">
                <a16:creationId xmlns:a16="http://schemas.microsoft.com/office/drawing/2014/main" id="{90CCC071-DE13-524F-83CC-69AA1DFAE17E}"/>
              </a:ext>
            </a:extLst>
          </p:cNvPr>
          <p:cNvPicPr>
            <a:picLocks noChangeAspect="1"/>
          </p:cNvPicPr>
          <p:nvPr/>
        </p:nvPicPr>
        <p:blipFill>
          <a:blip r:embed="rId10">
            <a:alphaModFix/>
            <a:lum bright="70000" contrast="-70000"/>
          </a:blip>
          <a:stretch>
            <a:fillRect/>
          </a:stretch>
        </p:blipFill>
        <p:spPr>
          <a:xfrm>
            <a:off x="8177462" y="7525079"/>
            <a:ext cx="689317" cy="689317"/>
          </a:xfrm>
          <a:prstGeom prst="rect">
            <a:avLst/>
          </a:prstGeom>
        </p:spPr>
      </p:pic>
      <p:sp>
        <p:nvSpPr>
          <p:cNvPr id="86" name="TextBox 85">
            <a:extLst>
              <a:ext uri="{FF2B5EF4-FFF2-40B4-BE49-F238E27FC236}">
                <a16:creationId xmlns:a16="http://schemas.microsoft.com/office/drawing/2014/main" id="{481AB87F-A44B-1347-9A7C-1EBAF3F3796D}"/>
              </a:ext>
            </a:extLst>
          </p:cNvPr>
          <p:cNvSpPr txBox="1"/>
          <p:nvPr/>
        </p:nvSpPr>
        <p:spPr>
          <a:xfrm>
            <a:off x="9054431" y="3347076"/>
            <a:ext cx="2742845" cy="877163"/>
          </a:xfrm>
          <a:prstGeom prst="rect">
            <a:avLst/>
          </a:prstGeom>
          <a:noFill/>
        </p:spPr>
        <p:txBody>
          <a:bodyPr wrap="square" rtlCol="0">
            <a:spAutoFit/>
          </a:bodyPr>
          <a:lstStyle/>
          <a:p>
            <a:r>
              <a:rPr lang="en-US" sz="1700" dirty="0">
                <a:solidFill>
                  <a:srgbClr val="1E2543"/>
                </a:solidFill>
                <a:latin typeface="Arial" panose="020B0604020202020204" pitchFamily="34" charset="0"/>
                <a:cs typeface="Arial" panose="020B0604020202020204" pitchFamily="34" charset="0"/>
              </a:rPr>
              <a:t>Add details of the careers activities happening on this day</a:t>
            </a:r>
          </a:p>
        </p:txBody>
      </p:sp>
      <p:pic>
        <p:nvPicPr>
          <p:cNvPr id="87" name="Picture 86">
            <a:extLst>
              <a:ext uri="{FF2B5EF4-FFF2-40B4-BE49-F238E27FC236}">
                <a16:creationId xmlns:a16="http://schemas.microsoft.com/office/drawing/2014/main" id="{73F24F58-F382-634D-BE1C-1AFBB3DE8114}"/>
              </a:ext>
            </a:extLst>
          </p:cNvPr>
          <p:cNvPicPr>
            <a:picLocks noChangeAspect="1"/>
          </p:cNvPicPr>
          <p:nvPr/>
        </p:nvPicPr>
        <p:blipFill>
          <a:blip r:embed="rId3">
            <a:alphaModFix/>
            <a:lum bright="70000" contrast="-70000"/>
          </a:blip>
          <a:stretch>
            <a:fillRect/>
          </a:stretch>
        </p:blipFill>
        <p:spPr>
          <a:xfrm>
            <a:off x="9067402" y="6835762"/>
            <a:ext cx="689317" cy="689317"/>
          </a:xfrm>
          <a:prstGeom prst="rect">
            <a:avLst/>
          </a:prstGeom>
        </p:spPr>
      </p:pic>
      <p:pic>
        <p:nvPicPr>
          <p:cNvPr id="88" name="Picture 87">
            <a:extLst>
              <a:ext uri="{FF2B5EF4-FFF2-40B4-BE49-F238E27FC236}">
                <a16:creationId xmlns:a16="http://schemas.microsoft.com/office/drawing/2014/main" id="{9F4EADD7-E106-9043-AEF1-426FC047BC9F}"/>
              </a:ext>
            </a:extLst>
          </p:cNvPr>
          <p:cNvPicPr>
            <a:picLocks noChangeAspect="1"/>
          </p:cNvPicPr>
          <p:nvPr/>
        </p:nvPicPr>
        <p:blipFill>
          <a:blip r:embed="rId4">
            <a:alphaModFix/>
            <a:lum bright="70000" contrast="-70000"/>
          </a:blip>
          <a:stretch>
            <a:fillRect/>
          </a:stretch>
        </p:blipFill>
        <p:spPr>
          <a:xfrm>
            <a:off x="9741882" y="6835762"/>
            <a:ext cx="689317" cy="689317"/>
          </a:xfrm>
          <a:prstGeom prst="rect">
            <a:avLst/>
          </a:prstGeom>
        </p:spPr>
      </p:pic>
      <p:pic>
        <p:nvPicPr>
          <p:cNvPr id="89" name="Picture 88">
            <a:extLst>
              <a:ext uri="{FF2B5EF4-FFF2-40B4-BE49-F238E27FC236}">
                <a16:creationId xmlns:a16="http://schemas.microsoft.com/office/drawing/2014/main" id="{9B1B5773-0742-6242-B5AB-F63F35035FF4}"/>
              </a:ext>
            </a:extLst>
          </p:cNvPr>
          <p:cNvPicPr>
            <a:picLocks noChangeAspect="1"/>
          </p:cNvPicPr>
          <p:nvPr/>
        </p:nvPicPr>
        <p:blipFill>
          <a:blip r:embed="rId5">
            <a:alphaModFix/>
            <a:lum bright="70000" contrast="-70000"/>
          </a:blip>
          <a:stretch>
            <a:fillRect/>
          </a:stretch>
        </p:blipFill>
        <p:spPr>
          <a:xfrm>
            <a:off x="10327598" y="6835762"/>
            <a:ext cx="689317" cy="689317"/>
          </a:xfrm>
          <a:prstGeom prst="rect">
            <a:avLst/>
          </a:prstGeom>
        </p:spPr>
      </p:pic>
      <p:pic>
        <p:nvPicPr>
          <p:cNvPr id="90" name="Picture 89">
            <a:extLst>
              <a:ext uri="{FF2B5EF4-FFF2-40B4-BE49-F238E27FC236}">
                <a16:creationId xmlns:a16="http://schemas.microsoft.com/office/drawing/2014/main" id="{E62A0512-475C-8048-AE65-475FB27782E6}"/>
              </a:ext>
            </a:extLst>
          </p:cNvPr>
          <p:cNvPicPr>
            <a:picLocks noChangeAspect="1"/>
          </p:cNvPicPr>
          <p:nvPr/>
        </p:nvPicPr>
        <p:blipFill>
          <a:blip r:embed="rId6">
            <a:alphaModFix/>
            <a:lum bright="70000" contrast="-70000"/>
          </a:blip>
          <a:stretch>
            <a:fillRect/>
          </a:stretch>
        </p:blipFill>
        <p:spPr>
          <a:xfrm>
            <a:off x="11002527" y="6835762"/>
            <a:ext cx="689317" cy="689317"/>
          </a:xfrm>
          <a:prstGeom prst="rect">
            <a:avLst/>
          </a:prstGeom>
        </p:spPr>
      </p:pic>
      <p:pic>
        <p:nvPicPr>
          <p:cNvPr id="91" name="Picture 90">
            <a:extLst>
              <a:ext uri="{FF2B5EF4-FFF2-40B4-BE49-F238E27FC236}">
                <a16:creationId xmlns:a16="http://schemas.microsoft.com/office/drawing/2014/main" id="{E05F676A-FA2F-7142-A9B3-CBABA3CD3F9F}"/>
              </a:ext>
            </a:extLst>
          </p:cNvPr>
          <p:cNvPicPr>
            <a:picLocks noChangeAspect="1"/>
          </p:cNvPicPr>
          <p:nvPr/>
        </p:nvPicPr>
        <p:blipFill>
          <a:blip r:embed="rId7">
            <a:alphaModFix/>
            <a:lum bright="70000" contrast="-70000"/>
          </a:blip>
          <a:stretch>
            <a:fillRect/>
          </a:stretch>
        </p:blipFill>
        <p:spPr>
          <a:xfrm>
            <a:off x="9049409" y="7525079"/>
            <a:ext cx="689317" cy="689317"/>
          </a:xfrm>
          <a:prstGeom prst="rect">
            <a:avLst/>
          </a:prstGeom>
        </p:spPr>
      </p:pic>
      <p:pic>
        <p:nvPicPr>
          <p:cNvPr id="92" name="Picture 91">
            <a:extLst>
              <a:ext uri="{FF2B5EF4-FFF2-40B4-BE49-F238E27FC236}">
                <a16:creationId xmlns:a16="http://schemas.microsoft.com/office/drawing/2014/main" id="{188CC9C4-B160-9747-A815-E39B0211F6C2}"/>
              </a:ext>
            </a:extLst>
          </p:cNvPr>
          <p:cNvPicPr>
            <a:picLocks noChangeAspect="1"/>
          </p:cNvPicPr>
          <p:nvPr/>
        </p:nvPicPr>
        <p:blipFill>
          <a:blip r:embed="rId8">
            <a:alphaModFix/>
            <a:lum bright="70000" contrast="-70000"/>
          </a:blip>
          <a:stretch>
            <a:fillRect/>
          </a:stretch>
        </p:blipFill>
        <p:spPr>
          <a:xfrm>
            <a:off x="9741882" y="7525079"/>
            <a:ext cx="689317" cy="689317"/>
          </a:xfrm>
          <a:prstGeom prst="rect">
            <a:avLst/>
          </a:prstGeom>
        </p:spPr>
      </p:pic>
      <p:pic>
        <p:nvPicPr>
          <p:cNvPr id="93" name="Picture 92">
            <a:extLst>
              <a:ext uri="{FF2B5EF4-FFF2-40B4-BE49-F238E27FC236}">
                <a16:creationId xmlns:a16="http://schemas.microsoft.com/office/drawing/2014/main" id="{C5D9EE2B-5EE7-E54C-A1D1-C5B80E9D6B82}"/>
              </a:ext>
            </a:extLst>
          </p:cNvPr>
          <p:cNvPicPr>
            <a:picLocks noChangeAspect="1"/>
          </p:cNvPicPr>
          <p:nvPr/>
        </p:nvPicPr>
        <p:blipFill>
          <a:blip r:embed="rId9">
            <a:alphaModFix/>
            <a:lum bright="70000" contrast="-70000"/>
          </a:blip>
          <a:stretch>
            <a:fillRect/>
          </a:stretch>
        </p:blipFill>
        <p:spPr>
          <a:xfrm>
            <a:off x="10349954" y="7525079"/>
            <a:ext cx="689317" cy="689317"/>
          </a:xfrm>
          <a:prstGeom prst="rect">
            <a:avLst/>
          </a:prstGeom>
        </p:spPr>
      </p:pic>
      <p:pic>
        <p:nvPicPr>
          <p:cNvPr id="94" name="Picture 93">
            <a:extLst>
              <a:ext uri="{FF2B5EF4-FFF2-40B4-BE49-F238E27FC236}">
                <a16:creationId xmlns:a16="http://schemas.microsoft.com/office/drawing/2014/main" id="{5541018E-A7D5-AC4A-88B9-0A70A8E027A6}"/>
              </a:ext>
            </a:extLst>
          </p:cNvPr>
          <p:cNvPicPr>
            <a:picLocks noChangeAspect="1"/>
          </p:cNvPicPr>
          <p:nvPr/>
        </p:nvPicPr>
        <p:blipFill>
          <a:blip r:embed="rId10">
            <a:alphaModFix/>
            <a:lum bright="70000" contrast="-70000"/>
          </a:blip>
          <a:stretch>
            <a:fillRect/>
          </a:stretch>
        </p:blipFill>
        <p:spPr>
          <a:xfrm>
            <a:off x="11016915" y="7525079"/>
            <a:ext cx="689317" cy="689317"/>
          </a:xfrm>
          <a:prstGeom prst="rect">
            <a:avLst/>
          </a:prstGeom>
        </p:spPr>
      </p:pic>
      <p:sp>
        <p:nvSpPr>
          <p:cNvPr id="98" name="TextBox 97">
            <a:extLst>
              <a:ext uri="{FF2B5EF4-FFF2-40B4-BE49-F238E27FC236}">
                <a16:creationId xmlns:a16="http://schemas.microsoft.com/office/drawing/2014/main" id="{4CD8F5FE-6FD0-3547-9372-B3DE192CA010}"/>
              </a:ext>
            </a:extLst>
          </p:cNvPr>
          <p:cNvSpPr txBox="1"/>
          <p:nvPr/>
        </p:nvSpPr>
        <p:spPr>
          <a:xfrm>
            <a:off x="11873508" y="3347076"/>
            <a:ext cx="2742845" cy="877163"/>
          </a:xfrm>
          <a:prstGeom prst="rect">
            <a:avLst/>
          </a:prstGeom>
          <a:noFill/>
        </p:spPr>
        <p:txBody>
          <a:bodyPr wrap="square" rtlCol="0">
            <a:spAutoFit/>
          </a:bodyPr>
          <a:lstStyle/>
          <a:p>
            <a:r>
              <a:rPr lang="en-US" sz="1700" dirty="0">
                <a:solidFill>
                  <a:srgbClr val="1E2543"/>
                </a:solidFill>
                <a:latin typeface="Arial" panose="020B0604020202020204" pitchFamily="34" charset="0"/>
                <a:cs typeface="Arial" panose="020B0604020202020204" pitchFamily="34" charset="0"/>
              </a:rPr>
              <a:t>Add details of the careers activities happening on this day</a:t>
            </a:r>
          </a:p>
        </p:txBody>
      </p:sp>
      <p:pic>
        <p:nvPicPr>
          <p:cNvPr id="99" name="Picture 98">
            <a:extLst>
              <a:ext uri="{FF2B5EF4-FFF2-40B4-BE49-F238E27FC236}">
                <a16:creationId xmlns:a16="http://schemas.microsoft.com/office/drawing/2014/main" id="{B110386D-6579-8F48-9239-D1C9860748C8}"/>
              </a:ext>
            </a:extLst>
          </p:cNvPr>
          <p:cNvPicPr>
            <a:picLocks noChangeAspect="1"/>
          </p:cNvPicPr>
          <p:nvPr/>
        </p:nvPicPr>
        <p:blipFill>
          <a:blip r:embed="rId3">
            <a:alphaModFix/>
            <a:lum bright="70000" contrast="-70000"/>
          </a:blip>
          <a:stretch>
            <a:fillRect/>
          </a:stretch>
        </p:blipFill>
        <p:spPr>
          <a:xfrm>
            <a:off x="11886479" y="6835762"/>
            <a:ext cx="689317" cy="689317"/>
          </a:xfrm>
          <a:prstGeom prst="rect">
            <a:avLst/>
          </a:prstGeom>
        </p:spPr>
      </p:pic>
      <p:pic>
        <p:nvPicPr>
          <p:cNvPr id="100" name="Picture 99">
            <a:extLst>
              <a:ext uri="{FF2B5EF4-FFF2-40B4-BE49-F238E27FC236}">
                <a16:creationId xmlns:a16="http://schemas.microsoft.com/office/drawing/2014/main" id="{ADC91AD6-539A-AA43-A2A9-AAC626761C8F}"/>
              </a:ext>
            </a:extLst>
          </p:cNvPr>
          <p:cNvPicPr>
            <a:picLocks noChangeAspect="1"/>
          </p:cNvPicPr>
          <p:nvPr/>
        </p:nvPicPr>
        <p:blipFill>
          <a:blip r:embed="rId4">
            <a:alphaModFix/>
            <a:lum bright="70000" contrast="-70000"/>
          </a:blip>
          <a:stretch>
            <a:fillRect/>
          </a:stretch>
        </p:blipFill>
        <p:spPr>
          <a:xfrm>
            <a:off x="12560959" y="6835762"/>
            <a:ext cx="689317" cy="689317"/>
          </a:xfrm>
          <a:prstGeom prst="rect">
            <a:avLst/>
          </a:prstGeom>
        </p:spPr>
      </p:pic>
      <p:pic>
        <p:nvPicPr>
          <p:cNvPr id="101" name="Picture 100">
            <a:extLst>
              <a:ext uri="{FF2B5EF4-FFF2-40B4-BE49-F238E27FC236}">
                <a16:creationId xmlns:a16="http://schemas.microsoft.com/office/drawing/2014/main" id="{0AFD64CE-0B45-2246-8B2C-D48944B36FD2}"/>
              </a:ext>
            </a:extLst>
          </p:cNvPr>
          <p:cNvPicPr>
            <a:picLocks noChangeAspect="1"/>
          </p:cNvPicPr>
          <p:nvPr/>
        </p:nvPicPr>
        <p:blipFill>
          <a:blip r:embed="rId5">
            <a:alphaModFix/>
            <a:lum bright="70000" contrast="-70000"/>
          </a:blip>
          <a:stretch>
            <a:fillRect/>
          </a:stretch>
        </p:blipFill>
        <p:spPr>
          <a:xfrm>
            <a:off x="13146675" y="6835762"/>
            <a:ext cx="689317" cy="689317"/>
          </a:xfrm>
          <a:prstGeom prst="rect">
            <a:avLst/>
          </a:prstGeom>
        </p:spPr>
      </p:pic>
      <p:pic>
        <p:nvPicPr>
          <p:cNvPr id="102" name="Picture 101">
            <a:extLst>
              <a:ext uri="{FF2B5EF4-FFF2-40B4-BE49-F238E27FC236}">
                <a16:creationId xmlns:a16="http://schemas.microsoft.com/office/drawing/2014/main" id="{F8F7D2C7-6DA9-C64E-80A3-CD54CE876F87}"/>
              </a:ext>
            </a:extLst>
          </p:cNvPr>
          <p:cNvPicPr>
            <a:picLocks noChangeAspect="1"/>
          </p:cNvPicPr>
          <p:nvPr/>
        </p:nvPicPr>
        <p:blipFill>
          <a:blip r:embed="rId6">
            <a:alphaModFix/>
            <a:lum bright="70000" contrast="-70000"/>
          </a:blip>
          <a:stretch>
            <a:fillRect/>
          </a:stretch>
        </p:blipFill>
        <p:spPr>
          <a:xfrm>
            <a:off x="13821604" y="6835762"/>
            <a:ext cx="689317" cy="689317"/>
          </a:xfrm>
          <a:prstGeom prst="rect">
            <a:avLst/>
          </a:prstGeom>
        </p:spPr>
      </p:pic>
      <p:pic>
        <p:nvPicPr>
          <p:cNvPr id="103" name="Picture 102">
            <a:extLst>
              <a:ext uri="{FF2B5EF4-FFF2-40B4-BE49-F238E27FC236}">
                <a16:creationId xmlns:a16="http://schemas.microsoft.com/office/drawing/2014/main" id="{C33BB083-B6FE-864B-BD59-A58F9455468B}"/>
              </a:ext>
            </a:extLst>
          </p:cNvPr>
          <p:cNvPicPr>
            <a:picLocks noChangeAspect="1"/>
          </p:cNvPicPr>
          <p:nvPr/>
        </p:nvPicPr>
        <p:blipFill>
          <a:blip r:embed="rId7">
            <a:alphaModFix/>
            <a:lum bright="70000" contrast="-70000"/>
          </a:blip>
          <a:stretch>
            <a:fillRect/>
          </a:stretch>
        </p:blipFill>
        <p:spPr>
          <a:xfrm>
            <a:off x="11868486" y="7525079"/>
            <a:ext cx="689317" cy="689317"/>
          </a:xfrm>
          <a:prstGeom prst="rect">
            <a:avLst/>
          </a:prstGeom>
        </p:spPr>
      </p:pic>
      <p:pic>
        <p:nvPicPr>
          <p:cNvPr id="104" name="Picture 103">
            <a:extLst>
              <a:ext uri="{FF2B5EF4-FFF2-40B4-BE49-F238E27FC236}">
                <a16:creationId xmlns:a16="http://schemas.microsoft.com/office/drawing/2014/main" id="{AD06E650-723E-9240-B3E6-399E9921D016}"/>
              </a:ext>
            </a:extLst>
          </p:cNvPr>
          <p:cNvPicPr>
            <a:picLocks noChangeAspect="1"/>
          </p:cNvPicPr>
          <p:nvPr/>
        </p:nvPicPr>
        <p:blipFill>
          <a:blip r:embed="rId8">
            <a:alphaModFix/>
            <a:lum bright="70000" contrast="-70000"/>
          </a:blip>
          <a:stretch>
            <a:fillRect/>
          </a:stretch>
        </p:blipFill>
        <p:spPr>
          <a:xfrm>
            <a:off x="12560959" y="7525079"/>
            <a:ext cx="689317" cy="689317"/>
          </a:xfrm>
          <a:prstGeom prst="rect">
            <a:avLst/>
          </a:prstGeom>
        </p:spPr>
      </p:pic>
      <p:pic>
        <p:nvPicPr>
          <p:cNvPr id="105" name="Picture 104">
            <a:extLst>
              <a:ext uri="{FF2B5EF4-FFF2-40B4-BE49-F238E27FC236}">
                <a16:creationId xmlns:a16="http://schemas.microsoft.com/office/drawing/2014/main" id="{C53396A1-7AFF-8D4B-916D-4A2FFD1A1E6A}"/>
              </a:ext>
            </a:extLst>
          </p:cNvPr>
          <p:cNvPicPr>
            <a:picLocks noChangeAspect="1"/>
          </p:cNvPicPr>
          <p:nvPr/>
        </p:nvPicPr>
        <p:blipFill>
          <a:blip r:embed="rId9">
            <a:alphaModFix/>
            <a:lum bright="70000" contrast="-70000"/>
          </a:blip>
          <a:stretch>
            <a:fillRect/>
          </a:stretch>
        </p:blipFill>
        <p:spPr>
          <a:xfrm>
            <a:off x="13169031" y="7525079"/>
            <a:ext cx="689317" cy="689317"/>
          </a:xfrm>
          <a:prstGeom prst="rect">
            <a:avLst/>
          </a:prstGeom>
        </p:spPr>
      </p:pic>
      <p:pic>
        <p:nvPicPr>
          <p:cNvPr id="106" name="Picture 105">
            <a:extLst>
              <a:ext uri="{FF2B5EF4-FFF2-40B4-BE49-F238E27FC236}">
                <a16:creationId xmlns:a16="http://schemas.microsoft.com/office/drawing/2014/main" id="{63689563-3638-4644-A5AC-35854F4DCA7E}"/>
              </a:ext>
            </a:extLst>
          </p:cNvPr>
          <p:cNvPicPr>
            <a:picLocks noChangeAspect="1"/>
          </p:cNvPicPr>
          <p:nvPr/>
        </p:nvPicPr>
        <p:blipFill>
          <a:blip r:embed="rId10">
            <a:alphaModFix/>
            <a:lum bright="70000" contrast="-70000"/>
          </a:blip>
          <a:stretch>
            <a:fillRect/>
          </a:stretch>
        </p:blipFill>
        <p:spPr>
          <a:xfrm>
            <a:off x="13835992" y="7525079"/>
            <a:ext cx="689317" cy="689317"/>
          </a:xfrm>
          <a:prstGeom prst="rect">
            <a:avLst/>
          </a:prstGeom>
        </p:spPr>
      </p:pic>
    </p:spTree>
    <p:extLst>
      <p:ext uri="{BB962C8B-B14F-4D97-AF65-F5344CB8AC3E}">
        <p14:creationId xmlns:p14="http://schemas.microsoft.com/office/powerpoint/2010/main" val="3221723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002c788-077b-4f6b-9451-ba7f0fa65def" xsi:nil="true"/>
    <lcf76f155ced4ddcb4097134ff3c332f xmlns="b252451f-fd59-4045-aeb6-1ca101af56d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C69302662CE84C86F12ECC41588AF8" ma:contentTypeVersion="17" ma:contentTypeDescription="Create a new document." ma:contentTypeScope="" ma:versionID="235650ced33dcf8f35bd6d90f4da7d2b">
  <xsd:schema xmlns:xsd="http://www.w3.org/2001/XMLSchema" xmlns:xs="http://www.w3.org/2001/XMLSchema" xmlns:p="http://schemas.microsoft.com/office/2006/metadata/properties" xmlns:ns2="b252451f-fd59-4045-aeb6-1ca101af56d4" xmlns:ns3="a002c788-077b-4f6b-9451-ba7f0fa65def" targetNamespace="http://schemas.microsoft.com/office/2006/metadata/properties" ma:root="true" ma:fieldsID="e5eeec0436698c3bd78400a536531520" ns2:_="" ns3:_="">
    <xsd:import namespace="b252451f-fd59-4045-aeb6-1ca101af56d4"/>
    <xsd:import namespace="a002c788-077b-4f6b-9451-ba7f0fa65d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2451f-fd59-4045-aeb6-1ca101af5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9d5bde-1af6-4f6d-98fc-69a428dc8e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02c788-077b-4f6b-9451-ba7f0fa65de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2738fd-182e-4cbe-8aca-e354e0710c4a}" ma:internalName="TaxCatchAll" ma:showField="CatchAllData" ma:web="a002c788-077b-4f6b-9451-ba7f0fa65d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09DE6-2F86-4752-B58E-C0056FC1A84C}">
  <ds:schemaRefs>
    <ds:schemaRef ds:uri="http://schemas.microsoft.com/sharepoint/v3/contenttype/forms"/>
  </ds:schemaRefs>
</ds:datastoreItem>
</file>

<file path=customXml/itemProps2.xml><?xml version="1.0" encoding="utf-8"?>
<ds:datastoreItem xmlns:ds="http://schemas.openxmlformats.org/officeDocument/2006/customXml" ds:itemID="{DF174654-E519-4E73-87F3-773CC3BE56B8}">
  <ds:schemaRefs>
    <ds:schemaRef ds:uri="a002c788-077b-4f6b-9451-ba7f0fa65def"/>
    <ds:schemaRef ds:uri="b252451f-fd59-4045-aeb6-1ca101af56d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9C7065-BEF9-4F73-934C-4F8E30263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52451f-fd59-4045-aeb6-1ca101af56d4"/>
    <ds:schemaRef ds:uri="a002c788-077b-4f6b-9451-ba7f0fa65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248</TotalTime>
  <Words>257</Words>
  <Application>Microsoft Office PowerPoint</Application>
  <PresentationFormat>Custom</PresentationFormat>
  <Paragraphs>35</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Jack Parker</cp:lastModifiedBy>
  <cp:revision>27</cp:revision>
  <cp:lastPrinted>2019-01-30T13:48:45Z</cp:lastPrinted>
  <dcterms:created xsi:type="dcterms:W3CDTF">2019-01-30T12:42:09Z</dcterms:created>
  <dcterms:modified xsi:type="dcterms:W3CDTF">2024-02-19T11:31:43Z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0x010100ACC69302662CE84C86F12ECC41588AF8</vt:lpwstr>
  </property>
  <property fmtid="{D5CDD505-2E9C-101B-9397-08002B2CF9AE}" pid="3" name="MediaServiceImageTags">
    <vt:lpwstr/>
  </property>
</Properties>
</file>