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56" r:id="rId2"/>
    <p:sldId id="257" r:id="rId3"/>
  </p:sldIdLst>
  <p:sldSz cx="9680575" cy="6840538"/>
  <p:notesSz cx="6858000" cy="9144000"/>
  <p:embeddedFontLst>
    <p:embeddedFont>
      <p:font typeface="Proxima Nova" panose="02000506030000020004" pitchFamily="2" charset="0"/>
      <p:regular r:id="rId4"/>
      <p:bold r:id="rId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35"/>
  </p:normalViewPr>
  <p:slideViewPr>
    <p:cSldViewPr snapToGrid="0">
      <p:cViewPr varScale="1">
        <p:scale>
          <a:sx n="115" d="100"/>
          <a:sy n="115" d="100"/>
        </p:scale>
        <p:origin x="16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font" Target="fonts/font2.fntdata"/><Relationship Id="rId10" Type="http://schemas.openxmlformats.org/officeDocument/2006/relationships/customXml" Target="../customXml/item1.xml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80ED9E-E929-F282-C820-3595178CAD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76" y="0"/>
            <a:ext cx="9680398" cy="6840662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60D894-2FD1-02BB-1350-DB0E42B285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87425" y="1579563"/>
            <a:ext cx="7720013" cy="3294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1D2545"/>
                </a:solidFill>
                <a:latin typeface="Proxima Nova" panose="02000506030000020004" pitchFamily="2" charset="0"/>
              </a:defRPr>
            </a:lvl1pPr>
            <a:lvl2pPr marL="456057" indent="0">
              <a:buNone/>
              <a:defRPr>
                <a:latin typeface="Proxima Nova" panose="02000506030000020004" pitchFamily="2" charset="0"/>
              </a:defRPr>
            </a:lvl2pPr>
            <a:lvl3pPr marL="912114" indent="0">
              <a:buNone/>
              <a:defRPr>
                <a:latin typeface="Proxima Nova" panose="02000506030000020004" pitchFamily="2" charset="0"/>
              </a:defRPr>
            </a:lvl3pPr>
            <a:lvl4pPr marL="1368171" indent="0">
              <a:buNone/>
              <a:defRPr>
                <a:latin typeface="Proxima Nova" panose="02000506030000020004" pitchFamily="2" charset="0"/>
              </a:defRPr>
            </a:lvl4pPr>
            <a:lvl5pPr marL="1824228" indent="0">
              <a:buNone/>
              <a:defRPr>
                <a:latin typeface="Proxima Nova" panose="02000506030000020004" pitchFamily="2" charset="0"/>
              </a:defRPr>
            </a:lvl5pPr>
          </a:lstStyle>
          <a:p>
            <a:pPr lvl="0"/>
            <a:r>
              <a:rPr lang="en-GB" dirty="0"/>
              <a:t>Click to add text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34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5CC6A1-4F06-A314-48F5-AADA44AAFA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76" y="0"/>
            <a:ext cx="9680398" cy="6840662"/>
          </a:xfrm>
          <a:prstGeom prst="rect">
            <a:avLst/>
          </a:prstGeom>
        </p:spPr>
      </p:pic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1411C535-92C1-9962-40A1-7D53AA8AB8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87425" y="1579563"/>
            <a:ext cx="7720013" cy="32940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rgbClr val="1D2545"/>
                </a:solidFill>
                <a:latin typeface="Proxima Nova" panose="02000506030000020004" pitchFamily="2" charset="0"/>
              </a:defRPr>
            </a:lvl1pPr>
            <a:lvl2pPr marL="456057" indent="0">
              <a:buNone/>
              <a:defRPr>
                <a:latin typeface="Proxima Nova" panose="02000506030000020004" pitchFamily="2" charset="0"/>
              </a:defRPr>
            </a:lvl2pPr>
            <a:lvl3pPr marL="912114" indent="0">
              <a:buNone/>
              <a:defRPr>
                <a:latin typeface="Proxima Nova" panose="02000506030000020004" pitchFamily="2" charset="0"/>
              </a:defRPr>
            </a:lvl3pPr>
            <a:lvl4pPr marL="1368171" indent="0">
              <a:buNone/>
              <a:defRPr>
                <a:latin typeface="Proxima Nova" panose="02000506030000020004" pitchFamily="2" charset="0"/>
              </a:defRPr>
            </a:lvl4pPr>
            <a:lvl5pPr marL="1824228" indent="0">
              <a:buNone/>
              <a:defRPr>
                <a:latin typeface="Proxima Nova" panose="02000506030000020004" pitchFamily="2" charset="0"/>
              </a:defRPr>
            </a:lvl5pPr>
          </a:lstStyle>
          <a:p>
            <a:pPr lvl="0"/>
            <a:r>
              <a:rPr lang="en-GB" dirty="0"/>
              <a:t>Click to add text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69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65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9" r:id="rId2"/>
  </p:sldLayoutIdLst>
  <p:txStyles>
    <p:titleStyle>
      <a:lvl1pPr algn="l" defTabSz="912114" rtl="0" eaLnBrk="1" latinLnBrk="0" hangingPunct="1">
        <a:lnSpc>
          <a:spcPct val="90000"/>
        </a:lnSpc>
        <a:spcBef>
          <a:spcPct val="0"/>
        </a:spcBef>
        <a:buNone/>
        <a:defRPr sz="43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29" indent="-228029" algn="l" defTabSz="912114" rtl="0" eaLnBrk="1" latinLnBrk="0" hangingPunct="1">
        <a:lnSpc>
          <a:spcPct val="90000"/>
        </a:lnSpc>
        <a:spcBef>
          <a:spcPts val="998"/>
        </a:spcBef>
        <a:buFont typeface="Arial" panose="020B0604020202020204" pitchFamily="34" charset="0"/>
        <a:buChar char="•"/>
        <a:defRPr sz="2793" kern="1200">
          <a:solidFill>
            <a:schemeClr val="tx1"/>
          </a:solidFill>
          <a:latin typeface="+mn-lt"/>
          <a:ea typeface="+mn-ea"/>
          <a:cs typeface="+mn-cs"/>
        </a:defRPr>
      </a:lvl1pPr>
      <a:lvl2pPr marL="684086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140143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995" kern="1200">
          <a:solidFill>
            <a:schemeClr val="tx1"/>
          </a:solidFill>
          <a:latin typeface="+mn-lt"/>
          <a:ea typeface="+mn-ea"/>
          <a:cs typeface="+mn-cs"/>
        </a:defRPr>
      </a:lvl3pPr>
      <a:lvl4pPr marL="1596200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2052257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4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1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420428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5" indent="-228029" algn="l" defTabSz="912114" rtl="0" eaLnBrk="1" latinLnBrk="0" hangingPunct="1">
        <a:lnSpc>
          <a:spcPct val="90000"/>
        </a:lnSpc>
        <a:spcBef>
          <a:spcPts val="499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1pPr>
      <a:lvl2pPr marL="456057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912114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1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4pPr>
      <a:lvl5pPr marL="1824228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5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2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7pPr>
      <a:lvl8pPr marL="3192399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8pPr>
      <a:lvl9pPr marL="3648456" algn="l" defTabSz="912114" rtl="0" eaLnBrk="1" latinLnBrk="0" hangingPunct="1">
        <a:defRPr sz="17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223459-4605-CFBD-BB5C-C965FF549A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29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899EB-28B1-CFD7-DC90-DFA6E30142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68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CC69302662CE84C86F12ECC41588AF8" ma:contentTypeVersion="19" ma:contentTypeDescription="Create a new document." ma:contentTypeScope="" ma:versionID="b5efbec163ed80095de07a78bdfdc78b">
  <xsd:schema xmlns:xsd="http://www.w3.org/2001/XMLSchema" xmlns:xs="http://www.w3.org/2001/XMLSchema" xmlns:p="http://schemas.microsoft.com/office/2006/metadata/properties" xmlns:ns2="b252451f-fd59-4045-aeb6-1ca101af56d4" xmlns:ns3="a002c788-077b-4f6b-9451-ba7f0fa65def" targetNamespace="http://schemas.microsoft.com/office/2006/metadata/properties" ma:root="true" ma:fieldsID="c7fe51690fade7adc1fa41f8be6610d5" ns2:_="" ns3:_="">
    <xsd:import namespace="b252451f-fd59-4045-aeb6-1ca101af56d4"/>
    <xsd:import namespace="a002c788-077b-4f6b-9451-ba7f0fa65d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_Flow_SignoffStatu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52451f-fd59-4045-aeb6-1ca101af56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bc9d5bde-1af6-4f6d-98fc-69a428dc8e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Flow_SignoffStatus" ma:index="25" nillable="true" ma:displayName="Sign-off status" ma:internalName="Sign_x002d_off_x0020_status">
      <xsd:simpleType>
        <xsd:restriction base="dms:Text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02c788-077b-4f6b-9451-ba7f0fa65de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2738fd-182e-4cbe-8aca-e354e0710c4a}" ma:internalName="TaxCatchAll" ma:showField="CatchAllData" ma:web="a002c788-077b-4f6b-9451-ba7f0fa65de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b252451f-fd59-4045-aeb6-1ca101af56d4" xsi:nil="true"/>
    <TaxCatchAll xmlns="a002c788-077b-4f6b-9451-ba7f0fa65def" xsi:nil="true"/>
    <lcf76f155ced4ddcb4097134ff3c332f xmlns="b252451f-fd59-4045-aeb6-1ca101af56d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E15266C-92D8-43CE-A64A-D6317F804CEC}"/>
</file>

<file path=customXml/itemProps2.xml><?xml version="1.0" encoding="utf-8"?>
<ds:datastoreItem xmlns:ds="http://schemas.openxmlformats.org/officeDocument/2006/customXml" ds:itemID="{029A00FE-4331-42C7-BEE9-F82D7E036053}"/>
</file>

<file path=customXml/itemProps3.xml><?xml version="1.0" encoding="utf-8"?>
<ds:datastoreItem xmlns:ds="http://schemas.openxmlformats.org/officeDocument/2006/customXml" ds:itemID="{ADE9D808-EBA1-454F-A88D-FC58BC9A08E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Proxima Nova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Mel_EE</dc:creator>
  <cp:lastModifiedBy>Mel_EE</cp:lastModifiedBy>
  <cp:revision>5</cp:revision>
  <dcterms:created xsi:type="dcterms:W3CDTF">2024-09-25T10:29:22Z</dcterms:created>
  <dcterms:modified xsi:type="dcterms:W3CDTF">2024-11-21T14:26:24Z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0x010100ACC69302662CE84C86F12ECC41588AF8</vt:lpwstr>
  </property>
</Properties>
</file>