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E64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EDEEB3-406D-A341-9C2D-422533328709}" v="2" dt="2024-02-28T09:48:52.6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/>
    <p:restoredTop sz="94608"/>
  </p:normalViewPr>
  <p:slideViewPr>
    <p:cSldViewPr snapToGrid="0">
      <p:cViewPr varScale="1">
        <p:scale>
          <a:sx n="99" d="100"/>
          <a:sy n="99" d="100"/>
        </p:scale>
        <p:origin x="200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3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76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393837020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56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997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053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5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32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2BA0F6D8-7053-A816-0F3E-5FC9463DFF9B}"/>
              </a:ext>
            </a:extLst>
          </p:cNvPr>
          <p:cNvSpPr txBox="1"/>
          <p:nvPr/>
        </p:nvSpPr>
        <p:spPr>
          <a:xfrm>
            <a:off x="4544224" y="3444498"/>
            <a:ext cx="3127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2" charset="0"/>
              </a:rPr>
              <a:t>Click here for video</a:t>
            </a:r>
          </a:p>
        </p:txBody>
      </p:sp>
    </p:spTree>
    <p:extLst>
      <p:ext uri="{BB962C8B-B14F-4D97-AF65-F5344CB8AC3E}">
        <p14:creationId xmlns:p14="http://schemas.microsoft.com/office/powerpoint/2010/main" val="232912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65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762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401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141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6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 Them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02c788-077b-4f6b-9451-ba7f0fa65def" xsi:nil="true"/>
    <lcf76f155ced4ddcb4097134ff3c332f xmlns="b252451f-fd59-4045-aeb6-1ca101af56d4">
      <Terms xmlns="http://schemas.microsoft.com/office/infopath/2007/PartnerControls"/>
    </lcf76f155ced4ddcb4097134ff3c332f>
    <_Flow_SignoffStatus xmlns="b252451f-fd59-4045-aeb6-1ca101af56d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69302662CE84C86F12ECC41588AF8" ma:contentTypeVersion="19" ma:contentTypeDescription="Create a new document." ma:contentTypeScope="" ma:versionID="b5efbec163ed80095de07a78bdfdc78b">
  <xsd:schema xmlns:xsd="http://www.w3.org/2001/XMLSchema" xmlns:xs="http://www.w3.org/2001/XMLSchema" xmlns:p="http://schemas.microsoft.com/office/2006/metadata/properties" xmlns:ns2="b252451f-fd59-4045-aeb6-1ca101af56d4" xmlns:ns3="a002c788-077b-4f6b-9451-ba7f0fa65def" targetNamespace="http://schemas.microsoft.com/office/2006/metadata/properties" ma:root="true" ma:fieldsID="c7fe51690fade7adc1fa41f8be6610d5" ns2:_="" ns3:_="">
    <xsd:import namespace="b252451f-fd59-4045-aeb6-1ca101af56d4"/>
    <xsd:import namespace="a002c788-077b-4f6b-9451-ba7f0fa65d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_Flow_SignoffStatu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52451f-fd59-4045-aeb6-1ca101af5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c9d5bde-1af6-4f6d-98fc-69a428dc8e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5" nillable="true" ma:displayName="Sign-off status" ma:internalName="Sign_x002d_off_x0020_status">
      <xsd:simpleType>
        <xsd:restriction base="dms:Text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02c788-077b-4f6b-9451-ba7f0fa65de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2738fd-182e-4cbe-8aca-e354e0710c4a}" ma:internalName="TaxCatchAll" ma:showField="CatchAllData" ma:web="a002c788-077b-4f6b-9451-ba7f0fa65d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9C98CA-6FF6-4E78-868A-8C4569AEAFD4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terms/"/>
    <ds:schemaRef ds:uri="a002c788-077b-4f6b-9451-ba7f0fa65def"/>
    <ds:schemaRef ds:uri="http://schemas.openxmlformats.org/package/2006/metadata/core-properties"/>
    <ds:schemaRef ds:uri="http://purl.org/dc/elements/1.1/"/>
    <ds:schemaRef ds:uri="b252451f-fd59-4045-aeb6-1ca101af56d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BCB31E7-9EB5-4B7B-9D7F-111494C48EA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4A8983-3F31-44E3-B621-2671DC8A3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52451f-fd59-4045-aeb6-1ca101af56d4"/>
    <ds:schemaRef ds:uri="a002c788-077b-4f6b-9451-ba7f0fa65d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3067</TotalTime>
  <Words>4</Words>
  <Application>Microsoft Macintosh PowerPoint</Application>
  <PresentationFormat>Widescreen</PresentationFormat>
  <Paragraphs>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Proxima Nova</vt:lpstr>
      <vt:lpstr>Office Theme 2013 - 2022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Elise Bennison</dc:creator>
  <cp:lastModifiedBy>Jack</cp:lastModifiedBy>
  <cp:revision>8</cp:revision>
  <dcterms:created xsi:type="dcterms:W3CDTF">2022-12-16T12:02:51Z</dcterms:created>
  <dcterms:modified xsi:type="dcterms:W3CDTF">2025-02-25T11:29:14Z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0x010100ACC69302662CE84C86F12ECC41588AF8</vt:lpwstr>
  </property>
</Properties>
</file>