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E111"/>
    <a:srgbClr val="EAE410"/>
    <a:srgbClr val="D4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/>
    <p:restoredTop sz="80824"/>
  </p:normalViewPr>
  <p:slideViewPr>
    <p:cSldViewPr snapToGrid="0" snapToObjects="1">
      <p:cViewPr>
        <p:scale>
          <a:sx n="66" d="100"/>
          <a:sy n="66" d="100"/>
        </p:scale>
        <p:origin x="-1517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25E9-0F54-4291-B58E-52CBCBE0B61A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2663-006E-4B10-A4BA-D55384793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3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07E17-CEC4-0744-B596-EEE1EBBF7A94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7D39-E5F8-DC4E-AA1D-FA1D79013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 slide_NCW 2018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>
                <a:solidFill>
                  <a:srgbClr val="E5E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323"/>
            <a:ext cx="8229600" cy="485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NCW websit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33" y="6345123"/>
            <a:ext cx="3477981" cy="278441"/>
          </a:xfrm>
          <a:prstGeom prst="rect">
            <a:avLst/>
          </a:prstGeom>
        </p:spPr>
      </p:pic>
      <p:pic>
        <p:nvPicPr>
          <p:cNvPr id="8" name="Picture 7" descr="NCW2018 twitter graphic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9"/>
            <a:ext cx="1653611" cy="796464"/>
          </a:xfrm>
          <a:prstGeom prst="rect">
            <a:avLst/>
          </a:prstGeom>
        </p:spPr>
      </p:pic>
      <p:pic>
        <p:nvPicPr>
          <p:cNvPr id="1026" name="Picture 2" descr="D:\National Careers Week\Careersinfo Data\Website graphics\header logo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658" y="6282385"/>
            <a:ext cx="166616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2400" b="1" kern="1200">
          <a:solidFill>
            <a:srgbClr val="E5E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slide_NCW 2018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7" y="6211669"/>
            <a:ext cx="914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KS2 ASSEMBLY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6"/>
    </mc:Choice>
    <mc:Fallback xmlns="">
      <p:transition spd="slow" advTm="189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Todd – what job does he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 has to be at work before 7 every morning</a:t>
            </a:r>
          </a:p>
          <a:p>
            <a:r>
              <a:rPr lang="en-US" dirty="0"/>
              <a:t>He needs to follow instructions carefully</a:t>
            </a:r>
          </a:p>
          <a:p>
            <a:r>
              <a:rPr lang="en-US" dirty="0"/>
              <a:t>He needs to know about germs and common illnesses</a:t>
            </a:r>
          </a:p>
          <a:p>
            <a:r>
              <a:rPr lang="en-US" dirty="0"/>
              <a:t>People trust him with their most precious things</a:t>
            </a:r>
          </a:p>
          <a:p>
            <a:r>
              <a:rPr lang="en-US" dirty="0"/>
              <a:t>He often has to clean up toys and games</a:t>
            </a:r>
          </a:p>
          <a:p>
            <a:r>
              <a:rPr lang="en-US" dirty="0"/>
              <a:t>He’s a worker in a </a:t>
            </a:r>
            <a:r>
              <a:rPr lang="en-US" dirty="0" smtClean="0"/>
              <a:t>nursery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4" y="1604417"/>
            <a:ext cx="4017612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Maria What job does she 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She had to go to university for 7 years</a:t>
            </a:r>
          </a:p>
          <a:p>
            <a:r>
              <a:rPr lang="en-US" dirty="0"/>
              <a:t>She works with technicians &amp; scientists</a:t>
            </a:r>
          </a:p>
          <a:p>
            <a:r>
              <a:rPr lang="en-US" dirty="0" smtClean="0"/>
              <a:t>She </a:t>
            </a:r>
            <a:r>
              <a:rPr lang="en-US" dirty="0"/>
              <a:t>can be asked to work at any time of the day and any day of the week</a:t>
            </a:r>
          </a:p>
          <a:p>
            <a:r>
              <a:rPr lang="en-US" dirty="0"/>
              <a:t>She works in a hospital</a:t>
            </a:r>
          </a:p>
          <a:p>
            <a:r>
              <a:rPr lang="en-US" dirty="0"/>
              <a:t>She is a </a:t>
            </a:r>
            <a:r>
              <a:rPr lang="en-US" dirty="0" smtClean="0"/>
              <a:t>doctor</a:t>
            </a:r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6"/>
          <a:stretch/>
        </p:blipFill>
        <p:spPr>
          <a:xfrm>
            <a:off x="4650105" y="1600200"/>
            <a:ext cx="4034790" cy="4525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50105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67500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52010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69405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69405" y="1968503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Steven what job does he 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plays a violin</a:t>
            </a:r>
          </a:p>
          <a:p>
            <a:r>
              <a:rPr lang="en-US" dirty="0"/>
              <a:t>Steven works in a team</a:t>
            </a:r>
          </a:p>
          <a:p>
            <a:r>
              <a:rPr lang="en-US" dirty="0"/>
              <a:t>He often </a:t>
            </a:r>
            <a:r>
              <a:rPr lang="en-US" dirty="0" err="1"/>
              <a:t>organises</a:t>
            </a:r>
            <a:r>
              <a:rPr lang="en-US" dirty="0"/>
              <a:t> workshops</a:t>
            </a:r>
          </a:p>
          <a:p>
            <a:r>
              <a:rPr lang="en-US" dirty="0"/>
              <a:t>He is a music </a:t>
            </a:r>
            <a:r>
              <a:rPr lang="en-US" dirty="0" smtClean="0"/>
              <a:t>teacher</a:t>
            </a:r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1817"/>
          <a:stretch/>
        </p:blipFill>
        <p:spPr>
          <a:xfrm>
            <a:off x="546653" y="3240156"/>
            <a:ext cx="7901608" cy="2886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653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6653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97457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97457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</a:p>
          <a:p>
            <a:r>
              <a:rPr lang="en-GB" dirty="0" smtClean="0"/>
              <a:t>Clue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There are lots of different </a:t>
            </a:r>
            <a:r>
              <a:rPr lang="en-US" dirty="0" smtClean="0">
                <a:latin typeface="Century Gothic"/>
                <a:cs typeface="Century Gothic"/>
              </a:rPr>
              <a:t>jobs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your family and friends about jobs they do – Do they enjoy their work?</a:t>
            </a:r>
          </a:p>
          <a:p>
            <a:r>
              <a:rPr lang="en-US" dirty="0"/>
              <a:t>What would you like to do when you grow up?</a:t>
            </a:r>
          </a:p>
          <a:p>
            <a:r>
              <a:rPr lang="en-US" dirty="0"/>
              <a:t>Find 5 jobs you’ve never heard of </a:t>
            </a:r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W overview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228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This is Todd – what job does he do?</vt:lpstr>
      <vt:lpstr>This is Maria What job does she do?</vt:lpstr>
      <vt:lpstr>This is Steven what job does he do?</vt:lpstr>
      <vt:lpstr>This is xxx what job does (s)he do?</vt:lpstr>
      <vt:lpstr>This is xxx what job does (s)he do?</vt:lpstr>
      <vt:lpstr>This is xxx what job does (s)he do?</vt:lpstr>
      <vt:lpstr>There are lots of different jobs</vt:lpstr>
      <vt:lpstr>PowerPoint Presentation</vt:lpstr>
    </vt:vector>
  </TitlesOfParts>
  <Company>Engaging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Chouglay</dc:creator>
  <cp:lastModifiedBy>Ken</cp:lastModifiedBy>
  <cp:revision>41</cp:revision>
  <dcterms:created xsi:type="dcterms:W3CDTF">2016-07-05T12:18:04Z</dcterms:created>
  <dcterms:modified xsi:type="dcterms:W3CDTF">2018-02-20T22:09:45Z</dcterms:modified>
</cp:coreProperties>
</file>